
<file path=[Content_Types].xml><?xml version="1.0" encoding="utf-8"?>
<Types xmlns="http://schemas.openxmlformats.org/package/2006/content-types"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colors8.xml" ContentType="application/vnd.openxmlformats-officedocument.drawingml.diagramColors+xml"/>
  <Override PartName="/ppt/diagrams/drawing9.xml" ContentType="application/vnd.ms-office.drawingml.diagramDrawing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drawing7.xml" ContentType="application/vnd.ms-office.drawingml.diagramDrawing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notesSlides/notesSlide5.xml" ContentType="application/vnd.openxmlformats-officedocument.presentationml.notesSlide+xml"/>
  <Override PartName="/ppt/diagrams/drawing5.xml" ContentType="application/vnd.ms-office.drawingml.diagramDrawing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emf" ContentType="image/x-emf"/>
  <Override PartName="/ppt/diagrams/layout8.xml" ContentType="application/vnd.openxmlformats-officedocument.drawingml.diagram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layout6.xml" ContentType="application/vnd.openxmlformats-officedocument.drawingml.diagramLayout+xml"/>
  <Override PartName="/ppt/diagrams/data9.xml" ContentType="application/vnd.openxmlformats-officedocument.drawingml.diagramData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diagrams/layout4.xml" ContentType="application/vnd.openxmlformats-officedocument.drawingml.diagramLayout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Default Extension="wdp" ContentType="image/vnd.ms-photo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Default Extension="vml" ContentType="application/vnd.openxmlformats-officedocument.vmlDrawing"/>
  <Override PartName="/ppt/diagrams/colors7.xml" ContentType="application/vnd.openxmlformats-officedocument.drawingml.diagramColors+xml"/>
  <Override PartName="/ppt/diagrams/drawing8.xml" ContentType="application/vnd.ms-office.drawingml.diagramDrawing+xml"/>
  <Default Extension="et" ContentType="application/vnd.openxmlformats-officedocument.package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notesSlides/notesSlide6.xml" ContentType="application/vnd.openxmlformats-officedocument.presentationml.notesSlide+xml"/>
  <Override PartName="/ppt/diagrams/drawing6.xml" ContentType="application/vnd.ms-office.drawingml.diagramDrawing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diagrams/drawing4.xml" ContentType="application/vnd.ms-office.drawingml.diagramDrawing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Default Extension="wmf" ContentType="image/x-wmf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8"/>
  </p:notesMasterIdLst>
  <p:sldIdLst>
    <p:sldId id="257" r:id="rId2"/>
    <p:sldId id="258" r:id="rId3"/>
    <p:sldId id="313" r:id="rId4"/>
    <p:sldId id="314" r:id="rId5"/>
    <p:sldId id="315" r:id="rId6"/>
    <p:sldId id="316" r:id="rId7"/>
    <p:sldId id="317" r:id="rId8"/>
    <p:sldId id="318" r:id="rId9"/>
    <p:sldId id="260" r:id="rId10"/>
    <p:sldId id="295" r:id="rId11"/>
    <p:sldId id="296" r:id="rId12"/>
    <p:sldId id="329" r:id="rId13"/>
    <p:sldId id="319" r:id="rId14"/>
    <p:sldId id="330" r:id="rId15"/>
    <p:sldId id="331" r:id="rId16"/>
    <p:sldId id="324" r:id="rId17"/>
    <p:sldId id="332" r:id="rId18"/>
    <p:sldId id="282" r:id="rId19"/>
    <p:sldId id="283" r:id="rId20"/>
    <p:sldId id="263" r:id="rId21"/>
    <p:sldId id="264" r:id="rId22"/>
    <p:sldId id="321" r:id="rId23"/>
    <p:sldId id="297" r:id="rId24"/>
    <p:sldId id="293" r:id="rId25"/>
    <p:sldId id="333" r:id="rId26"/>
    <p:sldId id="322" r:id="rId2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59" autoAdjust="0"/>
    <p:restoredTop sz="96021" autoAdjust="0"/>
  </p:normalViewPr>
  <p:slideViewPr>
    <p:cSldViewPr>
      <p:cViewPr varScale="1">
        <p:scale>
          <a:sx n="73" d="100"/>
          <a:sy n="73" d="100"/>
        </p:scale>
        <p:origin x="-106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76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PS______1.et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style val="26"/>
  <c:chart>
    <c:autoTitleDeleted val="1"/>
    <c:view3D>
      <c:rotX val="30"/>
      <c:perspective val="30"/>
    </c:view3D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1"/>
            <c:spPr>
              <a:solidFill>
                <a:schemeClr val="accent2">
                  <a:lumMod val="60000"/>
                  <a:lumOff val="40000"/>
                </a:schemeClr>
              </a:solidFill>
            </c:spPr>
          </c:dPt>
          <c:dPt>
            <c:idx val="2"/>
            <c:spPr>
              <a:solidFill>
                <a:srgbClr val="92D050"/>
              </a:solidFill>
            </c:spPr>
          </c:dPt>
          <c:dPt>
            <c:idx val="3"/>
            <c:spPr>
              <a:solidFill>
                <a:schemeClr val="accent3">
                  <a:lumMod val="75000"/>
                </a:schemeClr>
              </a:solidFill>
            </c:spPr>
          </c:dPt>
          <c:dPt>
            <c:idx val="4"/>
            <c:spPr>
              <a:solidFill>
                <a:srgbClr val="0099CC"/>
              </a:solidFill>
              <a:effectLst>
                <a:outerShdw blurRad="40000" dist="23000" dir="5400000" rotWithShape="0">
                  <a:schemeClr val="tx1">
                    <a:alpha val="35000"/>
                  </a:schemeClr>
                </a:outerShdw>
              </a:effectLst>
            </c:spPr>
          </c:dPt>
          <c:dLbls>
            <c:dLbl>
              <c:idx val="2"/>
              <c:layout>
                <c:manualLayout>
                  <c:x val="1.2478959360909586E-3"/>
                  <c:y val="-1.6128914118293358E-3"/>
                </c:manualLayout>
              </c:layout>
              <c:showCatName val="1"/>
              <c:showPercent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latin typeface="微软雅黑" pitchFamily="34" charset="-122"/>
                    <a:ea typeface="微软雅黑" pitchFamily="34" charset="-122"/>
                  </a:defRPr>
                </a:pPr>
                <a:endParaRPr lang="zh-CN"/>
              </a:p>
            </c:txPr>
            <c:showCatName val="1"/>
            <c:showPercent val="1"/>
            <c:showLeaderLines val="1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Sheet1!$A$2:$A$6</c:f>
              <c:strCache>
                <c:ptCount val="5"/>
                <c:pt idx="0">
                  <c:v>变电站自动化</c:v>
                </c:pt>
                <c:pt idx="1">
                  <c:v>市政</c:v>
                </c:pt>
                <c:pt idx="2">
                  <c:v>电力调度自动化</c:v>
                </c:pt>
                <c:pt idx="3">
                  <c:v>油气管线</c:v>
                </c:pt>
                <c:pt idx="4">
                  <c:v>其他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40</c:v>
                </c:pt>
                <c:pt idx="1">
                  <c:v>30</c:v>
                </c:pt>
                <c:pt idx="2">
                  <c:v>10</c:v>
                </c:pt>
                <c:pt idx="3">
                  <c:v>8</c:v>
                </c:pt>
                <c:pt idx="4">
                  <c:v>12</c:v>
                </c:pt>
              </c:numCache>
            </c:numRef>
          </c:val>
        </c:ser>
        <c:dLbls>
          <c:showCatName val="1"/>
          <c:showPercent val="1"/>
        </c:dLbls>
      </c:pie3DChart>
    </c:plotArea>
    <c:plotVisOnly val="1"/>
    <c:dispBlanksAs val="zero"/>
  </c:chart>
  <c:txPr>
    <a:bodyPr/>
    <a:lstStyle/>
    <a:p>
      <a:pPr>
        <a:defRPr sz="1800"/>
      </a:pPr>
      <a:endParaRPr lang="zh-CN"/>
    </a:p>
  </c:txPr>
  <c:externalData r:id="rId1"/>
</c:chartSpac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1.png"/><Relationship Id="rId1" Type="http://schemas.openxmlformats.org/officeDocument/2006/relationships/image" Target="../media/image101.png"/><Relationship Id="rId4" Type="http://schemas.openxmlformats.org/officeDocument/2006/relationships/image" Target="../media/image131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31AC99-4EFE-4349-9F53-9DB2461F394E}" type="doc">
      <dgm:prSet loTypeId="urn:microsoft.com/office/officeart/2005/8/layout/vList4#1" loCatId="picture" qsTypeId="urn:microsoft.com/office/officeart/2005/8/quickstyle/simple4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E95EC966-DA0C-4929-A403-2FA82154EA6E}">
      <dgm:prSet phldrT="[文本]" custT="1"/>
      <dgm:spPr/>
      <dgm:t>
        <a:bodyPr/>
        <a:lstStyle/>
        <a:p>
          <a:r>
            <a: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什么是</a:t>
          </a:r>
          <a:r>
            <a: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SCADA</a:t>
          </a:r>
          <a:endParaRPr lang="zh-CN" altLang="en-US" sz="20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C8B4D7D-1579-4068-B624-D89A1B7F3B97}" type="parTrans" cxnId="{BC4BD026-FBA7-4242-A5B9-13E028EB493E}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C5EFE0F-6E2E-472C-A94B-08E099E1DE2E}" type="sibTrans" cxnId="{BC4BD026-FBA7-4242-A5B9-13E028EB493E}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F764DA7-75C1-4DCD-9597-E47EE39C7FC1}">
      <dgm:prSet phldrT="[文本]" custT="1"/>
      <dgm:spPr/>
      <dgm:t>
        <a:bodyPr/>
        <a:lstStyle/>
        <a:p>
          <a:r>
            <a: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我们的产品、方案</a:t>
          </a:r>
          <a:endParaRPr lang="zh-CN" altLang="en-US" sz="20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64CF243-73FC-4BBC-908B-66B60DD71CAF}" type="parTrans" cxnId="{0E2ECC15-06B0-4E49-84E1-FBCF78D77F6E}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ADFC2AC-555E-451B-B594-AC36B81CE4BA}" type="sibTrans" cxnId="{0E2ECC15-06B0-4E49-84E1-FBCF78D77F6E}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808F51B-9C63-4C86-B6F9-AC3FF455BDF3}">
      <dgm:prSet phldrT="[文本]" custT="1"/>
      <dgm:spPr/>
      <dgm:t>
        <a:bodyPr/>
        <a:lstStyle/>
        <a:p>
          <a:r>
            <a: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我们的优势在哪里</a:t>
          </a:r>
          <a:endParaRPr lang="zh-CN" altLang="en-US" sz="20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3F52353-9995-4A5D-867B-5B7EFD54A9AC}" type="parTrans" cxnId="{3D8562E6-24DE-4366-AE95-A5A7129A918A}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1FD8E3F-389D-4598-8B20-9C637DD3EA06}" type="sibTrans" cxnId="{3D8562E6-24DE-4366-AE95-A5A7129A918A}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1B97D86-CAA1-420C-B00B-9AFB500D5183}">
      <dgm:prSet phldrT="[文本]" custT="1"/>
      <dgm:spPr/>
      <dgm:t>
        <a:bodyPr/>
        <a:lstStyle/>
        <a:p>
          <a:r>
            <a: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如何获得、销售</a:t>
          </a:r>
          <a:endParaRPr lang="zh-CN" altLang="en-US" sz="20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939AC5D-B813-411A-9BA6-17BA08B98706}" type="parTrans" cxnId="{006A39F7-82EF-4FFC-B905-D1AF16A5A13C}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99A6AC7-7D9C-4FDA-9FCB-B901536BE2F6}" type="sibTrans" cxnId="{006A39F7-82EF-4FFC-B905-D1AF16A5A13C}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19016F3-65D2-4093-B816-64C04E727146}" type="pres">
      <dgm:prSet presAssocID="{0E31AC99-4EFE-4349-9F53-9DB2461F394E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A4666CF-70E9-45B6-8D04-C8D332C07E24}" type="pres">
      <dgm:prSet presAssocID="{E95EC966-DA0C-4929-A403-2FA82154EA6E}" presName="comp" presStyleCnt="0"/>
      <dgm:spPr/>
    </dgm:pt>
    <dgm:pt modelId="{BBB63F1F-2D02-495D-B069-98A5FAB4DEA2}" type="pres">
      <dgm:prSet presAssocID="{E95EC966-DA0C-4929-A403-2FA82154EA6E}" presName="box" presStyleLbl="node1" presStyleIdx="0" presStyleCnt="4"/>
      <dgm:spPr/>
      <dgm:t>
        <a:bodyPr/>
        <a:lstStyle/>
        <a:p>
          <a:endParaRPr lang="zh-CN" altLang="en-US"/>
        </a:p>
      </dgm:t>
    </dgm:pt>
    <dgm:pt modelId="{F0B426D2-1C78-44E0-AA65-FE8294C16630}" type="pres">
      <dgm:prSet presAssocID="{E95EC966-DA0C-4929-A403-2FA82154EA6E}" presName="img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t="-48000" b="-48000"/>
          </a:stretch>
        </a:blipFill>
      </dgm:spPr>
    </dgm:pt>
    <dgm:pt modelId="{C864965E-7E36-4C56-9D03-45C72596D80E}" type="pres">
      <dgm:prSet presAssocID="{E95EC966-DA0C-4929-A403-2FA82154EA6E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51EDA03-5A62-4BC6-A242-9424C2F03B00}" type="pres">
      <dgm:prSet presAssocID="{4C5EFE0F-6E2E-472C-A94B-08E099E1DE2E}" presName="spacer" presStyleCnt="0"/>
      <dgm:spPr/>
    </dgm:pt>
    <dgm:pt modelId="{9ABFAC1E-0326-4744-B96E-920670ACE152}" type="pres">
      <dgm:prSet presAssocID="{5F764DA7-75C1-4DCD-9597-E47EE39C7FC1}" presName="comp" presStyleCnt="0"/>
      <dgm:spPr/>
    </dgm:pt>
    <dgm:pt modelId="{309F4F30-86E9-40F1-A343-AEF5FF667E49}" type="pres">
      <dgm:prSet presAssocID="{5F764DA7-75C1-4DCD-9597-E47EE39C7FC1}" presName="box" presStyleLbl="node1" presStyleIdx="1" presStyleCnt="4"/>
      <dgm:spPr/>
      <dgm:t>
        <a:bodyPr/>
        <a:lstStyle/>
        <a:p>
          <a:endParaRPr lang="zh-CN" altLang="en-US"/>
        </a:p>
      </dgm:t>
    </dgm:pt>
    <dgm:pt modelId="{D2A5A1C0-DC0B-4E96-9FBD-8872DBAC24CA}" type="pres">
      <dgm:prSet presAssocID="{5F764DA7-75C1-4DCD-9597-E47EE39C7FC1}" presName="img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t="-48000" b="-48000"/>
          </a:stretch>
        </a:blipFill>
      </dgm:spPr>
    </dgm:pt>
    <dgm:pt modelId="{9751F03E-A57B-4696-A1E7-CD98A4853C30}" type="pres">
      <dgm:prSet presAssocID="{5F764DA7-75C1-4DCD-9597-E47EE39C7FC1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3C311BD-C72E-4E38-9847-B5F186BCCF17}" type="pres">
      <dgm:prSet presAssocID="{EADFC2AC-555E-451B-B594-AC36B81CE4BA}" presName="spacer" presStyleCnt="0"/>
      <dgm:spPr/>
    </dgm:pt>
    <dgm:pt modelId="{C5CFCE47-66CE-485E-9DC4-7F145626843D}" type="pres">
      <dgm:prSet presAssocID="{E808F51B-9C63-4C86-B6F9-AC3FF455BDF3}" presName="comp" presStyleCnt="0"/>
      <dgm:spPr/>
    </dgm:pt>
    <dgm:pt modelId="{D1F4CC87-6BD7-43BA-B405-4A3D4F391E85}" type="pres">
      <dgm:prSet presAssocID="{E808F51B-9C63-4C86-B6F9-AC3FF455BDF3}" presName="box" presStyleLbl="node1" presStyleIdx="2" presStyleCnt="4"/>
      <dgm:spPr/>
      <dgm:t>
        <a:bodyPr/>
        <a:lstStyle/>
        <a:p>
          <a:endParaRPr lang="zh-CN" altLang="en-US"/>
        </a:p>
      </dgm:t>
    </dgm:pt>
    <dgm:pt modelId="{03AD8417-D828-4F5F-AD99-B3129ED9A41B}" type="pres">
      <dgm:prSet presAssocID="{E808F51B-9C63-4C86-B6F9-AC3FF455BDF3}" presName="img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t="-48000" b="-48000"/>
          </a:stretch>
        </a:blipFill>
      </dgm:spPr>
    </dgm:pt>
    <dgm:pt modelId="{E9BAC971-F985-4B6B-8631-DEDD0F9B9735}" type="pres">
      <dgm:prSet presAssocID="{E808F51B-9C63-4C86-B6F9-AC3FF455BDF3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4EA7E20-DF71-44B8-9B77-5F8153798A0B}" type="pres">
      <dgm:prSet presAssocID="{71FD8E3F-389D-4598-8B20-9C637DD3EA06}" presName="spacer" presStyleCnt="0"/>
      <dgm:spPr/>
    </dgm:pt>
    <dgm:pt modelId="{55EA4263-D959-420E-9766-06B8BBE9DCA9}" type="pres">
      <dgm:prSet presAssocID="{A1B97D86-CAA1-420C-B00B-9AFB500D5183}" presName="comp" presStyleCnt="0"/>
      <dgm:spPr/>
    </dgm:pt>
    <dgm:pt modelId="{CBC5B25F-0830-4A12-B33C-96CB76F8BA01}" type="pres">
      <dgm:prSet presAssocID="{A1B97D86-CAA1-420C-B00B-9AFB500D5183}" presName="box" presStyleLbl="node1" presStyleIdx="3" presStyleCnt="4"/>
      <dgm:spPr/>
      <dgm:t>
        <a:bodyPr/>
        <a:lstStyle/>
        <a:p>
          <a:endParaRPr lang="zh-CN" altLang="en-US"/>
        </a:p>
      </dgm:t>
    </dgm:pt>
    <dgm:pt modelId="{E5410118-0641-407E-830E-42723B3B4807}" type="pres">
      <dgm:prSet presAssocID="{A1B97D86-CAA1-420C-B00B-9AFB500D5183}" presName="img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t="-48000" b="-48000"/>
          </a:stretch>
        </a:blipFill>
      </dgm:spPr>
    </dgm:pt>
    <dgm:pt modelId="{A5ACECD3-2B37-47E8-9A0E-98EA39A7B146}" type="pres">
      <dgm:prSet presAssocID="{A1B97D86-CAA1-420C-B00B-9AFB500D5183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22B2D5B-C65F-4CCE-9109-298C92F4E1AD}" type="presOf" srcId="{0E31AC99-4EFE-4349-9F53-9DB2461F394E}" destId="{319016F3-65D2-4093-B816-64C04E727146}" srcOrd="0" destOrd="0" presId="urn:microsoft.com/office/officeart/2005/8/layout/vList4#1"/>
    <dgm:cxn modelId="{3C42B6AF-524D-4C9D-B816-E20209CED87C}" type="presOf" srcId="{5F764DA7-75C1-4DCD-9597-E47EE39C7FC1}" destId="{9751F03E-A57B-4696-A1E7-CD98A4853C30}" srcOrd="1" destOrd="0" presId="urn:microsoft.com/office/officeart/2005/8/layout/vList4#1"/>
    <dgm:cxn modelId="{90EB5C16-1C8E-4DD8-8FC3-74AD142B9628}" type="presOf" srcId="{A1B97D86-CAA1-420C-B00B-9AFB500D5183}" destId="{CBC5B25F-0830-4A12-B33C-96CB76F8BA01}" srcOrd="0" destOrd="0" presId="urn:microsoft.com/office/officeart/2005/8/layout/vList4#1"/>
    <dgm:cxn modelId="{006A39F7-82EF-4FFC-B905-D1AF16A5A13C}" srcId="{0E31AC99-4EFE-4349-9F53-9DB2461F394E}" destId="{A1B97D86-CAA1-420C-B00B-9AFB500D5183}" srcOrd="3" destOrd="0" parTransId="{3939AC5D-B813-411A-9BA6-17BA08B98706}" sibTransId="{499A6AC7-7D9C-4FDA-9FCB-B901536BE2F6}"/>
    <dgm:cxn modelId="{15D7B333-F19C-42BC-B6AC-2CE098EFB112}" type="presOf" srcId="{E808F51B-9C63-4C86-B6F9-AC3FF455BDF3}" destId="{D1F4CC87-6BD7-43BA-B405-4A3D4F391E85}" srcOrd="0" destOrd="0" presId="urn:microsoft.com/office/officeart/2005/8/layout/vList4#1"/>
    <dgm:cxn modelId="{A3E4CFDA-684B-45A4-8A6D-2B100D31A21D}" type="presOf" srcId="{E95EC966-DA0C-4929-A403-2FA82154EA6E}" destId="{C864965E-7E36-4C56-9D03-45C72596D80E}" srcOrd="1" destOrd="0" presId="urn:microsoft.com/office/officeart/2005/8/layout/vList4#1"/>
    <dgm:cxn modelId="{0ABD430D-5270-452A-8361-56C6C55E482C}" type="presOf" srcId="{E95EC966-DA0C-4929-A403-2FA82154EA6E}" destId="{BBB63F1F-2D02-495D-B069-98A5FAB4DEA2}" srcOrd="0" destOrd="0" presId="urn:microsoft.com/office/officeart/2005/8/layout/vList4#1"/>
    <dgm:cxn modelId="{86F6C1AC-5EB5-4994-8141-E3E91FF2F395}" type="presOf" srcId="{5F764DA7-75C1-4DCD-9597-E47EE39C7FC1}" destId="{309F4F30-86E9-40F1-A343-AEF5FF667E49}" srcOrd="0" destOrd="0" presId="urn:microsoft.com/office/officeart/2005/8/layout/vList4#1"/>
    <dgm:cxn modelId="{3D8562E6-24DE-4366-AE95-A5A7129A918A}" srcId="{0E31AC99-4EFE-4349-9F53-9DB2461F394E}" destId="{E808F51B-9C63-4C86-B6F9-AC3FF455BDF3}" srcOrd="2" destOrd="0" parTransId="{A3F52353-9995-4A5D-867B-5B7EFD54A9AC}" sibTransId="{71FD8E3F-389D-4598-8B20-9C637DD3EA06}"/>
    <dgm:cxn modelId="{416A1DF3-8296-4C1D-8C68-78D01519AC71}" type="presOf" srcId="{A1B97D86-CAA1-420C-B00B-9AFB500D5183}" destId="{A5ACECD3-2B37-47E8-9A0E-98EA39A7B146}" srcOrd="1" destOrd="0" presId="urn:microsoft.com/office/officeart/2005/8/layout/vList4#1"/>
    <dgm:cxn modelId="{6E1B3583-6F6A-4BF9-B4D9-1795C59D1AF8}" type="presOf" srcId="{E808F51B-9C63-4C86-B6F9-AC3FF455BDF3}" destId="{E9BAC971-F985-4B6B-8631-DEDD0F9B9735}" srcOrd="1" destOrd="0" presId="urn:microsoft.com/office/officeart/2005/8/layout/vList4#1"/>
    <dgm:cxn modelId="{0E2ECC15-06B0-4E49-84E1-FBCF78D77F6E}" srcId="{0E31AC99-4EFE-4349-9F53-9DB2461F394E}" destId="{5F764DA7-75C1-4DCD-9597-E47EE39C7FC1}" srcOrd="1" destOrd="0" parTransId="{D64CF243-73FC-4BBC-908B-66B60DD71CAF}" sibTransId="{EADFC2AC-555E-451B-B594-AC36B81CE4BA}"/>
    <dgm:cxn modelId="{BC4BD026-FBA7-4242-A5B9-13E028EB493E}" srcId="{0E31AC99-4EFE-4349-9F53-9DB2461F394E}" destId="{E95EC966-DA0C-4929-A403-2FA82154EA6E}" srcOrd="0" destOrd="0" parTransId="{3C8B4D7D-1579-4068-B624-D89A1B7F3B97}" sibTransId="{4C5EFE0F-6E2E-472C-A94B-08E099E1DE2E}"/>
    <dgm:cxn modelId="{E41083F7-105C-44E2-82CA-62BA89A115F1}" type="presParOf" srcId="{319016F3-65D2-4093-B816-64C04E727146}" destId="{0A4666CF-70E9-45B6-8D04-C8D332C07E24}" srcOrd="0" destOrd="0" presId="urn:microsoft.com/office/officeart/2005/8/layout/vList4#1"/>
    <dgm:cxn modelId="{C92F64EB-2D14-49AB-B9F9-A6CEB2E506AA}" type="presParOf" srcId="{0A4666CF-70E9-45B6-8D04-C8D332C07E24}" destId="{BBB63F1F-2D02-495D-B069-98A5FAB4DEA2}" srcOrd="0" destOrd="0" presId="urn:microsoft.com/office/officeart/2005/8/layout/vList4#1"/>
    <dgm:cxn modelId="{E95FC7C0-C3F3-49F9-82E2-A1C1D7359035}" type="presParOf" srcId="{0A4666CF-70E9-45B6-8D04-C8D332C07E24}" destId="{F0B426D2-1C78-44E0-AA65-FE8294C16630}" srcOrd="1" destOrd="0" presId="urn:microsoft.com/office/officeart/2005/8/layout/vList4#1"/>
    <dgm:cxn modelId="{8D1D6D74-9028-471E-ACE6-295AF2947201}" type="presParOf" srcId="{0A4666CF-70E9-45B6-8D04-C8D332C07E24}" destId="{C864965E-7E36-4C56-9D03-45C72596D80E}" srcOrd="2" destOrd="0" presId="urn:microsoft.com/office/officeart/2005/8/layout/vList4#1"/>
    <dgm:cxn modelId="{3AF502EB-68C6-4C2C-AFCD-D14FD59EF63A}" type="presParOf" srcId="{319016F3-65D2-4093-B816-64C04E727146}" destId="{A51EDA03-5A62-4BC6-A242-9424C2F03B00}" srcOrd="1" destOrd="0" presId="urn:microsoft.com/office/officeart/2005/8/layout/vList4#1"/>
    <dgm:cxn modelId="{8056E4CE-ACF3-4B20-8791-8608DFE55A5F}" type="presParOf" srcId="{319016F3-65D2-4093-B816-64C04E727146}" destId="{9ABFAC1E-0326-4744-B96E-920670ACE152}" srcOrd="2" destOrd="0" presId="urn:microsoft.com/office/officeart/2005/8/layout/vList4#1"/>
    <dgm:cxn modelId="{76CC135D-C40C-4886-AF40-14D643FAAA3D}" type="presParOf" srcId="{9ABFAC1E-0326-4744-B96E-920670ACE152}" destId="{309F4F30-86E9-40F1-A343-AEF5FF667E49}" srcOrd="0" destOrd="0" presId="urn:microsoft.com/office/officeart/2005/8/layout/vList4#1"/>
    <dgm:cxn modelId="{7DFCD188-BA3E-4497-985C-D142BC0E4D9E}" type="presParOf" srcId="{9ABFAC1E-0326-4744-B96E-920670ACE152}" destId="{D2A5A1C0-DC0B-4E96-9FBD-8872DBAC24CA}" srcOrd="1" destOrd="0" presId="urn:microsoft.com/office/officeart/2005/8/layout/vList4#1"/>
    <dgm:cxn modelId="{809081F4-C083-4A6C-9646-DCC2E96DA6E9}" type="presParOf" srcId="{9ABFAC1E-0326-4744-B96E-920670ACE152}" destId="{9751F03E-A57B-4696-A1E7-CD98A4853C30}" srcOrd="2" destOrd="0" presId="urn:microsoft.com/office/officeart/2005/8/layout/vList4#1"/>
    <dgm:cxn modelId="{72C75073-E1B6-4E12-B4A4-86C677A4357A}" type="presParOf" srcId="{319016F3-65D2-4093-B816-64C04E727146}" destId="{23C311BD-C72E-4E38-9847-B5F186BCCF17}" srcOrd="3" destOrd="0" presId="urn:microsoft.com/office/officeart/2005/8/layout/vList4#1"/>
    <dgm:cxn modelId="{B0A92746-8F40-49E8-AC9C-B56777BFBB57}" type="presParOf" srcId="{319016F3-65D2-4093-B816-64C04E727146}" destId="{C5CFCE47-66CE-485E-9DC4-7F145626843D}" srcOrd="4" destOrd="0" presId="urn:microsoft.com/office/officeart/2005/8/layout/vList4#1"/>
    <dgm:cxn modelId="{FE7A00B1-578B-4181-A63D-9BF57582B284}" type="presParOf" srcId="{C5CFCE47-66CE-485E-9DC4-7F145626843D}" destId="{D1F4CC87-6BD7-43BA-B405-4A3D4F391E85}" srcOrd="0" destOrd="0" presId="urn:microsoft.com/office/officeart/2005/8/layout/vList4#1"/>
    <dgm:cxn modelId="{96394996-B02B-4225-B3D7-76500CB6E3AD}" type="presParOf" srcId="{C5CFCE47-66CE-485E-9DC4-7F145626843D}" destId="{03AD8417-D828-4F5F-AD99-B3129ED9A41B}" srcOrd="1" destOrd="0" presId="urn:microsoft.com/office/officeart/2005/8/layout/vList4#1"/>
    <dgm:cxn modelId="{D30796B9-B878-437C-A490-5C2E204E80EF}" type="presParOf" srcId="{C5CFCE47-66CE-485E-9DC4-7F145626843D}" destId="{E9BAC971-F985-4B6B-8631-DEDD0F9B9735}" srcOrd="2" destOrd="0" presId="urn:microsoft.com/office/officeart/2005/8/layout/vList4#1"/>
    <dgm:cxn modelId="{C443B7CB-3342-4C83-92FC-FB61B2715B37}" type="presParOf" srcId="{319016F3-65D2-4093-B816-64C04E727146}" destId="{A4EA7E20-DF71-44B8-9B77-5F8153798A0B}" srcOrd="5" destOrd="0" presId="urn:microsoft.com/office/officeart/2005/8/layout/vList4#1"/>
    <dgm:cxn modelId="{36B418E3-ABAF-4E7A-AF80-5F63BA992FF5}" type="presParOf" srcId="{319016F3-65D2-4093-B816-64C04E727146}" destId="{55EA4263-D959-420E-9766-06B8BBE9DCA9}" srcOrd="6" destOrd="0" presId="urn:microsoft.com/office/officeart/2005/8/layout/vList4#1"/>
    <dgm:cxn modelId="{B26C4AB7-FBBA-4E65-A7B1-81E69B858E28}" type="presParOf" srcId="{55EA4263-D959-420E-9766-06B8BBE9DCA9}" destId="{CBC5B25F-0830-4A12-B33C-96CB76F8BA01}" srcOrd="0" destOrd="0" presId="urn:microsoft.com/office/officeart/2005/8/layout/vList4#1"/>
    <dgm:cxn modelId="{4CB631D8-0433-4499-B167-2EBC088B76D9}" type="presParOf" srcId="{55EA4263-D959-420E-9766-06B8BBE9DCA9}" destId="{E5410118-0641-407E-830E-42723B3B4807}" srcOrd="1" destOrd="0" presId="urn:microsoft.com/office/officeart/2005/8/layout/vList4#1"/>
    <dgm:cxn modelId="{B9775345-6730-4165-B747-66B547EAEB1E}" type="presParOf" srcId="{55EA4263-D959-420E-9766-06B8BBE9DCA9}" destId="{A5ACECD3-2B37-47E8-9A0E-98EA39A7B146}" srcOrd="2" destOrd="0" presId="urn:microsoft.com/office/officeart/2005/8/layout/vList4#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6368F9-46E7-420A-A444-75233070E9C0}" type="doc">
      <dgm:prSet loTypeId="urn:microsoft.com/office/officeart/2005/8/layout/radial5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5B9C2856-6340-4DE6-AEA1-A9634EED85AD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技术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9A03DB4D-BC2C-41DB-B476-F9106ECFA5D7}" type="parTrans" cxnId="{92D4DD6B-DCBB-4B9C-9996-B8BCDEFB3A38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669DA1D4-CF08-4040-AF65-C8DE982E78CB}" type="sibTrans" cxnId="{92D4DD6B-DCBB-4B9C-9996-B8BCDEFB3A38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2AE97E4C-F735-4AB0-9984-A1AFDC391C65}">
      <dgm:prSet phldrT="[文本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sz="1400" dirty="0" smtClean="0">
              <a:latin typeface="微软雅黑" pitchFamily="34" charset="-122"/>
              <a:ea typeface="微软雅黑" pitchFamily="34" charset="-122"/>
            </a:rPr>
            <a:t>计算机</a:t>
          </a:r>
          <a:endParaRPr lang="zh-CN" altLang="en-US" sz="1400" dirty="0">
            <a:latin typeface="微软雅黑" pitchFamily="34" charset="-122"/>
            <a:ea typeface="微软雅黑" pitchFamily="34" charset="-122"/>
          </a:endParaRPr>
        </a:p>
      </dgm:t>
    </dgm:pt>
    <dgm:pt modelId="{65F44D32-7F7D-441B-A9F5-17B03C4FFA4F}" type="parTrans" cxnId="{D413C7C8-02D2-4060-BB5B-122074693BE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2C28143B-15F2-4BA4-9FB6-7E9F3DB04C4C}" type="sibTrans" cxnId="{D413C7C8-02D2-4060-BB5B-122074693BE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623EEE1B-1340-4157-9BED-03A0BCA7D343}">
      <dgm:prSet phldrT="[文本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sz="1400" dirty="0" smtClean="0">
              <a:latin typeface="微软雅黑" pitchFamily="34" charset="-122"/>
              <a:ea typeface="微软雅黑" pitchFamily="34" charset="-122"/>
            </a:rPr>
            <a:t>控制</a:t>
          </a:r>
          <a:endParaRPr lang="zh-CN" altLang="en-US" sz="1400" dirty="0">
            <a:latin typeface="微软雅黑" pitchFamily="34" charset="-122"/>
            <a:ea typeface="微软雅黑" pitchFamily="34" charset="-122"/>
          </a:endParaRPr>
        </a:p>
      </dgm:t>
    </dgm:pt>
    <dgm:pt modelId="{4BB0F912-70A4-4AF6-B432-35802F122276}" type="parTrans" cxnId="{65CC2F99-5B1E-47B4-906B-E1BA76CF017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3833FFD1-92E4-404E-9EA1-A94498BFD5DA}" type="sibTrans" cxnId="{65CC2F99-5B1E-47B4-906B-E1BA76CF017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E1815BD-6347-4294-83DD-CE969C3B5467}">
      <dgm:prSet phldrT="[文本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sz="1400" dirty="0" smtClean="0">
              <a:latin typeface="微软雅黑" pitchFamily="34" charset="-122"/>
              <a:ea typeface="微软雅黑" pitchFamily="34" charset="-122"/>
            </a:rPr>
            <a:t>其它</a:t>
          </a:r>
          <a:endParaRPr lang="zh-CN" altLang="en-US" sz="1400" dirty="0">
            <a:latin typeface="微软雅黑" pitchFamily="34" charset="-122"/>
            <a:ea typeface="微软雅黑" pitchFamily="34" charset="-122"/>
          </a:endParaRPr>
        </a:p>
      </dgm:t>
    </dgm:pt>
    <dgm:pt modelId="{BD26F00D-E1C8-4740-A6EE-47AC9906FC34}" type="parTrans" cxnId="{0E040E92-68F0-40EF-8B21-60E82A8C63A4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AD58CE75-8EDB-439A-88A7-727EC15EBED7}" type="sibTrans" cxnId="{0E040E92-68F0-40EF-8B21-60E82A8C63A4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3A76D9DE-936D-42AC-90DE-A969D6A6057C}">
      <dgm:prSet phldrT="[文本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sz="1400" dirty="0" smtClean="0">
              <a:latin typeface="微软雅黑" pitchFamily="34" charset="-122"/>
              <a:ea typeface="微软雅黑" pitchFamily="34" charset="-122"/>
            </a:rPr>
            <a:t>通讯</a:t>
          </a:r>
          <a:endParaRPr lang="zh-CN" altLang="en-US" sz="1400" dirty="0">
            <a:latin typeface="微软雅黑" pitchFamily="34" charset="-122"/>
            <a:ea typeface="微软雅黑" pitchFamily="34" charset="-122"/>
          </a:endParaRPr>
        </a:p>
      </dgm:t>
    </dgm:pt>
    <dgm:pt modelId="{78459BC6-7D5A-4C6C-8570-0E0CAAF700D7}" type="parTrans" cxnId="{56F53344-4CC4-4925-A0E4-6EB8A5FB7404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31910C88-8AD1-44A9-819E-41FEFAC7E23B}" type="sibTrans" cxnId="{56F53344-4CC4-4925-A0E4-6EB8A5FB7404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CD588B9E-EEF5-4F58-9922-3FA4052C8B9B}">
      <dgm:prSet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sz="1400" dirty="0" smtClean="0">
              <a:latin typeface="微软雅黑" pitchFamily="34" charset="-122"/>
              <a:ea typeface="微软雅黑" pitchFamily="34" charset="-122"/>
            </a:rPr>
            <a:t>显示</a:t>
          </a:r>
          <a:endParaRPr lang="zh-CN" altLang="en-US" sz="1400" dirty="0">
            <a:latin typeface="微软雅黑" pitchFamily="34" charset="-122"/>
            <a:ea typeface="微软雅黑" pitchFamily="34" charset="-122"/>
          </a:endParaRPr>
        </a:p>
      </dgm:t>
    </dgm:pt>
    <dgm:pt modelId="{A5C8FA98-12C0-4501-B660-1A30486F8A81}" type="parTrans" cxnId="{6CE7740F-F983-4218-83D1-5199AF799885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EE64C4F1-1C8D-43D9-9F5C-7E109E505531}" type="sibTrans" cxnId="{6CE7740F-F983-4218-83D1-5199AF799885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D825BAD5-D8FA-43F5-9C8F-B4BFB2C2C7B6}" type="pres">
      <dgm:prSet presAssocID="{206368F9-46E7-420A-A444-75233070E9C0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0A739C9-F3AC-4D8D-A487-698B5A5A52D2}" type="pres">
      <dgm:prSet presAssocID="{5B9C2856-6340-4DE6-AEA1-A9634EED85AD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B98C75F0-F42A-4228-AF0E-FCD9F5F76497}" type="pres">
      <dgm:prSet presAssocID="{65F44D32-7F7D-441B-A9F5-17B03C4FFA4F}" presName="parTrans" presStyleLbl="sibTrans2D1" presStyleIdx="0" presStyleCnt="5"/>
      <dgm:spPr/>
      <dgm:t>
        <a:bodyPr/>
        <a:lstStyle/>
        <a:p>
          <a:endParaRPr lang="zh-CN" altLang="en-US"/>
        </a:p>
      </dgm:t>
    </dgm:pt>
    <dgm:pt modelId="{AA8EE582-6A0B-4E8F-B51D-B0DA27C5FF59}" type="pres">
      <dgm:prSet presAssocID="{65F44D32-7F7D-441B-A9F5-17B03C4FFA4F}" presName="connectorText" presStyleLbl="sibTrans2D1" presStyleIdx="0" presStyleCnt="5"/>
      <dgm:spPr/>
      <dgm:t>
        <a:bodyPr/>
        <a:lstStyle/>
        <a:p>
          <a:endParaRPr lang="zh-CN" altLang="en-US"/>
        </a:p>
      </dgm:t>
    </dgm:pt>
    <dgm:pt modelId="{3EF9F402-3BD2-4F36-99B9-B21D3E6E923B}" type="pres">
      <dgm:prSet presAssocID="{2AE97E4C-F735-4AB0-9984-A1AFDC391C6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A73B12B-101A-4590-A32E-011DC52B0A91}" type="pres">
      <dgm:prSet presAssocID="{4BB0F912-70A4-4AF6-B432-35802F122276}" presName="parTrans" presStyleLbl="sibTrans2D1" presStyleIdx="1" presStyleCnt="5"/>
      <dgm:spPr/>
      <dgm:t>
        <a:bodyPr/>
        <a:lstStyle/>
        <a:p>
          <a:endParaRPr lang="zh-CN" altLang="en-US"/>
        </a:p>
      </dgm:t>
    </dgm:pt>
    <dgm:pt modelId="{CB3849CE-0F6E-4F79-AFA4-7936292EB2D8}" type="pres">
      <dgm:prSet presAssocID="{4BB0F912-70A4-4AF6-B432-35802F122276}" presName="connectorText" presStyleLbl="sibTrans2D1" presStyleIdx="1" presStyleCnt="5"/>
      <dgm:spPr/>
      <dgm:t>
        <a:bodyPr/>
        <a:lstStyle/>
        <a:p>
          <a:endParaRPr lang="zh-CN" altLang="en-US"/>
        </a:p>
      </dgm:t>
    </dgm:pt>
    <dgm:pt modelId="{5AA44120-DA3B-405D-BD31-41B2EAC9E3A3}" type="pres">
      <dgm:prSet presAssocID="{623EEE1B-1340-4157-9BED-03A0BCA7D343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C745225-0FE6-4321-93F4-7FA492287A91}" type="pres">
      <dgm:prSet presAssocID="{BD26F00D-E1C8-4740-A6EE-47AC9906FC34}" presName="parTrans" presStyleLbl="sibTrans2D1" presStyleIdx="2" presStyleCnt="5"/>
      <dgm:spPr/>
      <dgm:t>
        <a:bodyPr/>
        <a:lstStyle/>
        <a:p>
          <a:endParaRPr lang="zh-CN" altLang="en-US"/>
        </a:p>
      </dgm:t>
    </dgm:pt>
    <dgm:pt modelId="{468CCD65-5F0F-4988-BAED-CA273FE948CE}" type="pres">
      <dgm:prSet presAssocID="{BD26F00D-E1C8-4740-A6EE-47AC9906FC34}" presName="connectorText" presStyleLbl="sibTrans2D1" presStyleIdx="2" presStyleCnt="5"/>
      <dgm:spPr/>
      <dgm:t>
        <a:bodyPr/>
        <a:lstStyle/>
        <a:p>
          <a:endParaRPr lang="zh-CN" altLang="en-US"/>
        </a:p>
      </dgm:t>
    </dgm:pt>
    <dgm:pt modelId="{6E1AE097-0B04-433A-8D4E-48F2E6A3AD35}" type="pres">
      <dgm:prSet presAssocID="{7E1815BD-6347-4294-83DD-CE969C3B5467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5B35B1A-6C3A-445C-BCC1-8CACCC5CA94E}" type="pres">
      <dgm:prSet presAssocID="{78459BC6-7D5A-4C6C-8570-0E0CAAF700D7}" presName="parTrans" presStyleLbl="sibTrans2D1" presStyleIdx="3" presStyleCnt="5"/>
      <dgm:spPr/>
      <dgm:t>
        <a:bodyPr/>
        <a:lstStyle/>
        <a:p>
          <a:endParaRPr lang="zh-CN" altLang="en-US"/>
        </a:p>
      </dgm:t>
    </dgm:pt>
    <dgm:pt modelId="{DD21C117-9E20-4DB3-8207-C5FC14CFEA33}" type="pres">
      <dgm:prSet presAssocID="{78459BC6-7D5A-4C6C-8570-0E0CAAF700D7}" presName="connectorText" presStyleLbl="sibTrans2D1" presStyleIdx="3" presStyleCnt="5"/>
      <dgm:spPr/>
      <dgm:t>
        <a:bodyPr/>
        <a:lstStyle/>
        <a:p>
          <a:endParaRPr lang="zh-CN" altLang="en-US"/>
        </a:p>
      </dgm:t>
    </dgm:pt>
    <dgm:pt modelId="{9CA9BCDE-5510-4990-94C7-3E710328F5EC}" type="pres">
      <dgm:prSet presAssocID="{3A76D9DE-936D-42AC-90DE-A969D6A6057C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49339E3-BC2B-45E3-86D0-A1343E848AF3}" type="pres">
      <dgm:prSet presAssocID="{A5C8FA98-12C0-4501-B660-1A30486F8A81}" presName="parTrans" presStyleLbl="sibTrans2D1" presStyleIdx="4" presStyleCnt="5"/>
      <dgm:spPr/>
      <dgm:t>
        <a:bodyPr/>
        <a:lstStyle/>
        <a:p>
          <a:endParaRPr lang="zh-CN" altLang="en-US"/>
        </a:p>
      </dgm:t>
    </dgm:pt>
    <dgm:pt modelId="{C28241F4-466A-46BF-8F00-5A02DC4E2A00}" type="pres">
      <dgm:prSet presAssocID="{A5C8FA98-12C0-4501-B660-1A30486F8A81}" presName="connectorText" presStyleLbl="sibTrans2D1" presStyleIdx="4" presStyleCnt="5"/>
      <dgm:spPr/>
      <dgm:t>
        <a:bodyPr/>
        <a:lstStyle/>
        <a:p>
          <a:endParaRPr lang="zh-CN" altLang="en-US"/>
        </a:p>
      </dgm:t>
    </dgm:pt>
    <dgm:pt modelId="{C13CE6D8-9F82-44A9-9E55-0351DB0192EA}" type="pres">
      <dgm:prSet presAssocID="{CD588B9E-EEF5-4F58-9922-3FA4052C8B9B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76C0BEC-4A60-4814-9F7D-7BAB4E9F8239}" type="presOf" srcId="{A5C8FA98-12C0-4501-B660-1A30486F8A81}" destId="{549339E3-BC2B-45E3-86D0-A1343E848AF3}" srcOrd="0" destOrd="0" presId="urn:microsoft.com/office/officeart/2005/8/layout/radial5"/>
    <dgm:cxn modelId="{5527AFFA-9FA9-4587-9932-A2DF96CA2C6D}" type="presOf" srcId="{5B9C2856-6340-4DE6-AEA1-A9634EED85AD}" destId="{E0A739C9-F3AC-4D8D-A487-698B5A5A52D2}" srcOrd="0" destOrd="0" presId="urn:microsoft.com/office/officeart/2005/8/layout/radial5"/>
    <dgm:cxn modelId="{1612E452-00FB-4612-AE9E-17F95E9C9E16}" type="presOf" srcId="{CD588B9E-EEF5-4F58-9922-3FA4052C8B9B}" destId="{C13CE6D8-9F82-44A9-9E55-0351DB0192EA}" srcOrd="0" destOrd="0" presId="urn:microsoft.com/office/officeart/2005/8/layout/radial5"/>
    <dgm:cxn modelId="{6DBC30B3-44CB-4AA8-A0AD-92DDCCE4E24D}" type="presOf" srcId="{A5C8FA98-12C0-4501-B660-1A30486F8A81}" destId="{C28241F4-466A-46BF-8F00-5A02DC4E2A00}" srcOrd="1" destOrd="0" presId="urn:microsoft.com/office/officeart/2005/8/layout/radial5"/>
    <dgm:cxn modelId="{3F9A317C-87EA-4739-A9DC-1592F3186852}" type="presOf" srcId="{4BB0F912-70A4-4AF6-B432-35802F122276}" destId="{CB3849CE-0F6E-4F79-AFA4-7936292EB2D8}" srcOrd="1" destOrd="0" presId="urn:microsoft.com/office/officeart/2005/8/layout/radial5"/>
    <dgm:cxn modelId="{65CC2F99-5B1E-47B4-906B-E1BA76CF0177}" srcId="{5B9C2856-6340-4DE6-AEA1-A9634EED85AD}" destId="{623EEE1B-1340-4157-9BED-03A0BCA7D343}" srcOrd="1" destOrd="0" parTransId="{4BB0F912-70A4-4AF6-B432-35802F122276}" sibTransId="{3833FFD1-92E4-404E-9EA1-A94498BFD5DA}"/>
    <dgm:cxn modelId="{0E040E92-68F0-40EF-8B21-60E82A8C63A4}" srcId="{5B9C2856-6340-4DE6-AEA1-A9634EED85AD}" destId="{7E1815BD-6347-4294-83DD-CE969C3B5467}" srcOrd="2" destOrd="0" parTransId="{BD26F00D-E1C8-4740-A6EE-47AC9906FC34}" sibTransId="{AD58CE75-8EDB-439A-88A7-727EC15EBED7}"/>
    <dgm:cxn modelId="{56F53344-4CC4-4925-A0E4-6EB8A5FB7404}" srcId="{5B9C2856-6340-4DE6-AEA1-A9634EED85AD}" destId="{3A76D9DE-936D-42AC-90DE-A969D6A6057C}" srcOrd="3" destOrd="0" parTransId="{78459BC6-7D5A-4C6C-8570-0E0CAAF700D7}" sibTransId="{31910C88-8AD1-44A9-819E-41FEFAC7E23B}"/>
    <dgm:cxn modelId="{6CE7740F-F983-4218-83D1-5199AF799885}" srcId="{5B9C2856-6340-4DE6-AEA1-A9634EED85AD}" destId="{CD588B9E-EEF5-4F58-9922-3FA4052C8B9B}" srcOrd="4" destOrd="0" parTransId="{A5C8FA98-12C0-4501-B660-1A30486F8A81}" sibTransId="{EE64C4F1-1C8D-43D9-9F5C-7E109E505531}"/>
    <dgm:cxn modelId="{EF60B212-0B24-4E67-A5AB-EAF911A3A8D4}" type="presOf" srcId="{65F44D32-7F7D-441B-A9F5-17B03C4FFA4F}" destId="{B98C75F0-F42A-4228-AF0E-FCD9F5F76497}" srcOrd="0" destOrd="0" presId="urn:microsoft.com/office/officeart/2005/8/layout/radial5"/>
    <dgm:cxn modelId="{19CAF489-3DFD-49EF-BEB2-113915B10953}" type="presOf" srcId="{BD26F00D-E1C8-4740-A6EE-47AC9906FC34}" destId="{6C745225-0FE6-4321-93F4-7FA492287A91}" srcOrd="0" destOrd="0" presId="urn:microsoft.com/office/officeart/2005/8/layout/radial5"/>
    <dgm:cxn modelId="{752D047A-8D0C-4D6D-9C2A-5F9C0F26280A}" type="presOf" srcId="{65F44D32-7F7D-441B-A9F5-17B03C4FFA4F}" destId="{AA8EE582-6A0B-4E8F-B51D-B0DA27C5FF59}" srcOrd="1" destOrd="0" presId="urn:microsoft.com/office/officeart/2005/8/layout/radial5"/>
    <dgm:cxn modelId="{5F418964-6E36-4334-B545-3DCD13519231}" type="presOf" srcId="{4BB0F912-70A4-4AF6-B432-35802F122276}" destId="{CA73B12B-101A-4590-A32E-011DC52B0A91}" srcOrd="0" destOrd="0" presId="urn:microsoft.com/office/officeart/2005/8/layout/radial5"/>
    <dgm:cxn modelId="{D413C7C8-02D2-4060-BB5B-122074693BE7}" srcId="{5B9C2856-6340-4DE6-AEA1-A9634EED85AD}" destId="{2AE97E4C-F735-4AB0-9984-A1AFDC391C65}" srcOrd="0" destOrd="0" parTransId="{65F44D32-7F7D-441B-A9F5-17B03C4FFA4F}" sibTransId="{2C28143B-15F2-4BA4-9FB6-7E9F3DB04C4C}"/>
    <dgm:cxn modelId="{37CFA058-7E94-407D-9D64-26B69F124D9C}" type="presOf" srcId="{78459BC6-7D5A-4C6C-8570-0E0CAAF700D7}" destId="{D5B35B1A-6C3A-445C-BCC1-8CACCC5CA94E}" srcOrd="0" destOrd="0" presId="urn:microsoft.com/office/officeart/2005/8/layout/radial5"/>
    <dgm:cxn modelId="{A72D764C-FA90-47DB-8FDB-5FA51E34A667}" type="presOf" srcId="{3A76D9DE-936D-42AC-90DE-A969D6A6057C}" destId="{9CA9BCDE-5510-4990-94C7-3E710328F5EC}" srcOrd="0" destOrd="0" presId="urn:microsoft.com/office/officeart/2005/8/layout/radial5"/>
    <dgm:cxn modelId="{92D4DD6B-DCBB-4B9C-9996-B8BCDEFB3A38}" srcId="{206368F9-46E7-420A-A444-75233070E9C0}" destId="{5B9C2856-6340-4DE6-AEA1-A9634EED85AD}" srcOrd="0" destOrd="0" parTransId="{9A03DB4D-BC2C-41DB-B476-F9106ECFA5D7}" sibTransId="{669DA1D4-CF08-4040-AF65-C8DE982E78CB}"/>
    <dgm:cxn modelId="{DBC1AACD-9AE7-4E8F-B289-197E244DA83B}" type="presOf" srcId="{206368F9-46E7-420A-A444-75233070E9C0}" destId="{D825BAD5-D8FA-43F5-9C8F-B4BFB2C2C7B6}" srcOrd="0" destOrd="0" presId="urn:microsoft.com/office/officeart/2005/8/layout/radial5"/>
    <dgm:cxn modelId="{F00C6D09-F65C-4332-A7B7-919290F25297}" type="presOf" srcId="{2AE97E4C-F735-4AB0-9984-A1AFDC391C65}" destId="{3EF9F402-3BD2-4F36-99B9-B21D3E6E923B}" srcOrd="0" destOrd="0" presId="urn:microsoft.com/office/officeart/2005/8/layout/radial5"/>
    <dgm:cxn modelId="{9AE11FB0-3D2D-4CDE-ACD3-CBD657C012E4}" type="presOf" srcId="{BD26F00D-E1C8-4740-A6EE-47AC9906FC34}" destId="{468CCD65-5F0F-4988-BAED-CA273FE948CE}" srcOrd="1" destOrd="0" presId="urn:microsoft.com/office/officeart/2005/8/layout/radial5"/>
    <dgm:cxn modelId="{8DE47B94-5970-40D4-A3ED-60A4FB837588}" type="presOf" srcId="{7E1815BD-6347-4294-83DD-CE969C3B5467}" destId="{6E1AE097-0B04-433A-8D4E-48F2E6A3AD35}" srcOrd="0" destOrd="0" presId="urn:microsoft.com/office/officeart/2005/8/layout/radial5"/>
    <dgm:cxn modelId="{FA800EC1-333D-46F5-A148-D6CF1B575F75}" type="presOf" srcId="{78459BC6-7D5A-4C6C-8570-0E0CAAF700D7}" destId="{DD21C117-9E20-4DB3-8207-C5FC14CFEA33}" srcOrd="1" destOrd="0" presId="urn:microsoft.com/office/officeart/2005/8/layout/radial5"/>
    <dgm:cxn modelId="{73BCBF7A-60FE-4AA2-B1B8-5E9135C04CAE}" type="presOf" srcId="{623EEE1B-1340-4157-9BED-03A0BCA7D343}" destId="{5AA44120-DA3B-405D-BD31-41B2EAC9E3A3}" srcOrd="0" destOrd="0" presId="urn:microsoft.com/office/officeart/2005/8/layout/radial5"/>
    <dgm:cxn modelId="{A0E9F966-BB45-4114-8638-A8E0A6B6CCDB}" type="presParOf" srcId="{D825BAD5-D8FA-43F5-9C8F-B4BFB2C2C7B6}" destId="{E0A739C9-F3AC-4D8D-A487-698B5A5A52D2}" srcOrd="0" destOrd="0" presId="urn:microsoft.com/office/officeart/2005/8/layout/radial5"/>
    <dgm:cxn modelId="{58200763-F97C-4B12-8943-76A9FAF1A195}" type="presParOf" srcId="{D825BAD5-D8FA-43F5-9C8F-B4BFB2C2C7B6}" destId="{B98C75F0-F42A-4228-AF0E-FCD9F5F76497}" srcOrd="1" destOrd="0" presId="urn:microsoft.com/office/officeart/2005/8/layout/radial5"/>
    <dgm:cxn modelId="{B6F48C8C-D7DF-44F6-A403-3765BC6B28DA}" type="presParOf" srcId="{B98C75F0-F42A-4228-AF0E-FCD9F5F76497}" destId="{AA8EE582-6A0B-4E8F-B51D-B0DA27C5FF59}" srcOrd="0" destOrd="0" presId="urn:microsoft.com/office/officeart/2005/8/layout/radial5"/>
    <dgm:cxn modelId="{3EA017EA-476E-4728-B445-8122BAABA95F}" type="presParOf" srcId="{D825BAD5-D8FA-43F5-9C8F-B4BFB2C2C7B6}" destId="{3EF9F402-3BD2-4F36-99B9-B21D3E6E923B}" srcOrd="2" destOrd="0" presId="urn:microsoft.com/office/officeart/2005/8/layout/radial5"/>
    <dgm:cxn modelId="{1071DE13-961B-4439-9FF4-015F24E037DD}" type="presParOf" srcId="{D825BAD5-D8FA-43F5-9C8F-B4BFB2C2C7B6}" destId="{CA73B12B-101A-4590-A32E-011DC52B0A91}" srcOrd="3" destOrd="0" presId="urn:microsoft.com/office/officeart/2005/8/layout/radial5"/>
    <dgm:cxn modelId="{0F352F23-2194-4463-B43B-13EEC6AF2F28}" type="presParOf" srcId="{CA73B12B-101A-4590-A32E-011DC52B0A91}" destId="{CB3849CE-0F6E-4F79-AFA4-7936292EB2D8}" srcOrd="0" destOrd="0" presId="urn:microsoft.com/office/officeart/2005/8/layout/radial5"/>
    <dgm:cxn modelId="{4BA3C891-8F46-4A60-ACA4-A06E580E122B}" type="presParOf" srcId="{D825BAD5-D8FA-43F5-9C8F-B4BFB2C2C7B6}" destId="{5AA44120-DA3B-405D-BD31-41B2EAC9E3A3}" srcOrd="4" destOrd="0" presId="urn:microsoft.com/office/officeart/2005/8/layout/radial5"/>
    <dgm:cxn modelId="{558763D0-06E0-4DFA-9E45-C18677EE18C4}" type="presParOf" srcId="{D825BAD5-D8FA-43F5-9C8F-B4BFB2C2C7B6}" destId="{6C745225-0FE6-4321-93F4-7FA492287A91}" srcOrd="5" destOrd="0" presId="urn:microsoft.com/office/officeart/2005/8/layout/radial5"/>
    <dgm:cxn modelId="{E6F604A5-95F7-47E0-8DA8-F38648F8B2BA}" type="presParOf" srcId="{6C745225-0FE6-4321-93F4-7FA492287A91}" destId="{468CCD65-5F0F-4988-BAED-CA273FE948CE}" srcOrd="0" destOrd="0" presId="urn:microsoft.com/office/officeart/2005/8/layout/radial5"/>
    <dgm:cxn modelId="{282B5817-3F03-4C81-B4A8-C1CD41E2F6F5}" type="presParOf" srcId="{D825BAD5-D8FA-43F5-9C8F-B4BFB2C2C7B6}" destId="{6E1AE097-0B04-433A-8D4E-48F2E6A3AD35}" srcOrd="6" destOrd="0" presId="urn:microsoft.com/office/officeart/2005/8/layout/radial5"/>
    <dgm:cxn modelId="{F6274D92-81CA-4033-AD15-E9474B7EFC21}" type="presParOf" srcId="{D825BAD5-D8FA-43F5-9C8F-B4BFB2C2C7B6}" destId="{D5B35B1A-6C3A-445C-BCC1-8CACCC5CA94E}" srcOrd="7" destOrd="0" presId="urn:microsoft.com/office/officeart/2005/8/layout/radial5"/>
    <dgm:cxn modelId="{7F645D58-1B40-4723-B621-9A48E25BC239}" type="presParOf" srcId="{D5B35B1A-6C3A-445C-BCC1-8CACCC5CA94E}" destId="{DD21C117-9E20-4DB3-8207-C5FC14CFEA33}" srcOrd="0" destOrd="0" presId="urn:microsoft.com/office/officeart/2005/8/layout/radial5"/>
    <dgm:cxn modelId="{17D9590D-06AD-4C6D-B536-DC1BA08FB92F}" type="presParOf" srcId="{D825BAD5-D8FA-43F5-9C8F-B4BFB2C2C7B6}" destId="{9CA9BCDE-5510-4990-94C7-3E710328F5EC}" srcOrd="8" destOrd="0" presId="urn:microsoft.com/office/officeart/2005/8/layout/radial5"/>
    <dgm:cxn modelId="{2EE71707-9E94-41B8-94FC-944ABCAC0FDB}" type="presParOf" srcId="{D825BAD5-D8FA-43F5-9C8F-B4BFB2C2C7B6}" destId="{549339E3-BC2B-45E3-86D0-A1343E848AF3}" srcOrd="9" destOrd="0" presId="urn:microsoft.com/office/officeart/2005/8/layout/radial5"/>
    <dgm:cxn modelId="{55E6C871-9326-4716-9290-CD3FC18E9CF1}" type="presParOf" srcId="{549339E3-BC2B-45E3-86D0-A1343E848AF3}" destId="{C28241F4-466A-46BF-8F00-5A02DC4E2A00}" srcOrd="0" destOrd="0" presId="urn:microsoft.com/office/officeart/2005/8/layout/radial5"/>
    <dgm:cxn modelId="{AA9D14DA-3F28-46A0-8746-B3404F089B2E}" type="presParOf" srcId="{D825BAD5-D8FA-43F5-9C8F-B4BFB2C2C7B6}" destId="{C13CE6D8-9F82-44A9-9E55-0351DB0192EA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991538B-D6E3-4E28-8ADE-1065CEFA7A6D}" type="doc">
      <dgm:prSet loTypeId="urn:microsoft.com/office/officeart/2005/8/layout/radial3" loCatId="relationship" qsTypeId="urn:microsoft.com/office/officeart/2005/8/quickstyle/3d3" qsCatId="3D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814D4EEE-815E-4CCB-82F7-1E9A9AB6F9F3}">
      <dgm:prSet phldrT="[文本]" custT="1"/>
      <dgm:spPr/>
      <dgm:t>
        <a:bodyPr/>
        <a:lstStyle/>
        <a:p>
          <a:r>
            <a:rPr lang="zh-CN" altLang="en-US" sz="2000" b="1" dirty="0" smtClean="0">
              <a:effectLst/>
              <a:latin typeface="微软雅黑" pitchFamily="34" charset="-122"/>
              <a:ea typeface="微软雅黑" pitchFamily="34" charset="-122"/>
              <a:sym typeface="Arial" pitchFamily="34" charset="0"/>
            </a:rPr>
            <a:t>V</a:t>
          </a:r>
          <a:r>
            <a:rPr lang="en-US" altLang="zh-CN" sz="2000" b="1" dirty="0" err="1" smtClean="0">
              <a:effectLst/>
              <a:latin typeface="微软雅黑" pitchFamily="34" charset="-122"/>
              <a:ea typeface="微软雅黑" pitchFamily="34" charset="-122"/>
              <a:sym typeface="Arial" pitchFamily="34" charset="0"/>
            </a:rPr>
            <a:t>xSCADA</a:t>
          </a:r>
          <a:endParaRPr lang="zh-CN" altLang="en-US" sz="2000" b="1" dirty="0">
            <a:effectLst/>
            <a:latin typeface="微软雅黑" pitchFamily="34" charset="-122"/>
            <a:ea typeface="微软雅黑" pitchFamily="34" charset="-122"/>
          </a:endParaRPr>
        </a:p>
      </dgm:t>
    </dgm:pt>
    <dgm:pt modelId="{942AA6B9-7059-4792-960F-F15822F7221E}" type="parTrans" cxnId="{B09731F3-917D-4FC2-9F07-61989E297765}">
      <dgm:prSet/>
      <dgm:spPr/>
      <dgm:t>
        <a:bodyPr/>
        <a:lstStyle/>
        <a:p>
          <a:endParaRPr lang="zh-CN" altLang="en-US" sz="1100">
            <a:latin typeface="微软雅黑" pitchFamily="34" charset="-122"/>
            <a:ea typeface="微软雅黑" pitchFamily="34" charset="-122"/>
          </a:endParaRPr>
        </a:p>
      </dgm:t>
    </dgm:pt>
    <dgm:pt modelId="{C802FE19-7AE9-41D3-B502-9A4BEC340882}" type="sibTrans" cxnId="{B09731F3-917D-4FC2-9F07-61989E297765}">
      <dgm:prSet/>
      <dgm:spPr/>
      <dgm:t>
        <a:bodyPr/>
        <a:lstStyle/>
        <a:p>
          <a:endParaRPr lang="zh-CN" altLang="en-US" sz="1100">
            <a:latin typeface="微软雅黑" pitchFamily="34" charset="-122"/>
            <a:ea typeface="微软雅黑" pitchFamily="34" charset="-122"/>
          </a:endParaRPr>
        </a:p>
      </dgm:t>
    </dgm:pt>
    <dgm:pt modelId="{9EAA949F-F4A7-44DE-86D3-3228506D09BB}">
      <dgm:prSet phldrT="[文本]" custT="1"/>
      <dgm:spPr/>
      <dgm:t>
        <a:bodyPr/>
        <a:lstStyle/>
        <a:p>
          <a:r>
            <a:rPr lang="en-US" altLang="zh-CN" sz="1100" dirty="0" smtClean="0">
              <a:latin typeface="微软雅黑" pitchFamily="34" charset="-122"/>
              <a:ea typeface="微软雅黑" pitchFamily="34" charset="-122"/>
              <a:sym typeface="Arial" pitchFamily="34" charset="0"/>
            </a:rPr>
            <a:t>Web</a:t>
          </a:r>
          <a:r>
            <a:rPr lang="zh-CN" altLang="en-US" sz="1100" dirty="0" smtClean="0">
              <a:latin typeface="微软雅黑" pitchFamily="34" charset="-122"/>
              <a:ea typeface="微软雅黑" pitchFamily="34" charset="-122"/>
              <a:sym typeface="Arial" pitchFamily="34" charset="0"/>
            </a:rPr>
            <a:t>信息化平台</a:t>
          </a:r>
          <a:endParaRPr lang="zh-CN" altLang="en-US" sz="1100" dirty="0">
            <a:latin typeface="微软雅黑" pitchFamily="34" charset="-122"/>
            <a:ea typeface="微软雅黑" pitchFamily="34" charset="-122"/>
          </a:endParaRPr>
        </a:p>
      </dgm:t>
    </dgm:pt>
    <dgm:pt modelId="{A68093B2-D60F-4ED1-BAD9-5F6CAA599D52}" type="parTrans" cxnId="{45A302E0-A37D-482B-A417-B810AB32D780}">
      <dgm:prSet custT="1"/>
      <dgm:spPr/>
      <dgm:t>
        <a:bodyPr/>
        <a:lstStyle/>
        <a:p>
          <a:endParaRPr lang="zh-CN" altLang="en-US" sz="1100">
            <a:latin typeface="微软雅黑" pitchFamily="34" charset="-122"/>
            <a:ea typeface="微软雅黑" pitchFamily="34" charset="-122"/>
          </a:endParaRPr>
        </a:p>
      </dgm:t>
    </dgm:pt>
    <dgm:pt modelId="{26DB2D1B-E456-4112-8EBE-FD89B4788BE6}" type="sibTrans" cxnId="{45A302E0-A37D-482B-A417-B810AB32D780}">
      <dgm:prSet/>
      <dgm:spPr/>
      <dgm:t>
        <a:bodyPr/>
        <a:lstStyle/>
        <a:p>
          <a:endParaRPr lang="zh-CN" altLang="en-US" sz="1100">
            <a:latin typeface="微软雅黑" pitchFamily="34" charset="-122"/>
            <a:ea typeface="微软雅黑" pitchFamily="34" charset="-122"/>
          </a:endParaRPr>
        </a:p>
      </dgm:t>
    </dgm:pt>
    <dgm:pt modelId="{23CAE66D-8973-46B8-B13E-EBFDDCFFE28C}">
      <dgm:prSet phldrT="[文本]" custT="1"/>
      <dgm:spPr/>
      <dgm:t>
        <a:bodyPr/>
        <a:lstStyle/>
        <a:p>
          <a:r>
            <a:rPr lang="zh-CN" altLang="en-US" sz="1100" dirty="0" smtClean="0">
              <a:latin typeface="微软雅黑" pitchFamily="34" charset="-122"/>
              <a:ea typeface="微软雅黑" pitchFamily="34" charset="-122"/>
              <a:sym typeface="Arial" pitchFamily="34" charset="0"/>
            </a:rPr>
            <a:t>分布式企业级数据库</a:t>
          </a:r>
          <a:endParaRPr lang="zh-CN" altLang="en-US" sz="1100" dirty="0">
            <a:latin typeface="微软雅黑" pitchFamily="34" charset="-122"/>
            <a:ea typeface="微软雅黑" pitchFamily="34" charset="-122"/>
          </a:endParaRPr>
        </a:p>
      </dgm:t>
    </dgm:pt>
    <dgm:pt modelId="{64A424AB-D218-4CC9-B018-3323B0BB009D}" type="parTrans" cxnId="{3A0DB5E8-6994-4B08-819E-CC07E5CACBFE}">
      <dgm:prSet custT="1"/>
      <dgm:spPr/>
      <dgm:t>
        <a:bodyPr/>
        <a:lstStyle/>
        <a:p>
          <a:endParaRPr lang="zh-CN" altLang="en-US" sz="1100">
            <a:latin typeface="微软雅黑" pitchFamily="34" charset="-122"/>
            <a:ea typeface="微软雅黑" pitchFamily="34" charset="-122"/>
          </a:endParaRPr>
        </a:p>
      </dgm:t>
    </dgm:pt>
    <dgm:pt modelId="{0FA48F3A-38FD-49B4-9826-3D8C808FB557}" type="sibTrans" cxnId="{3A0DB5E8-6994-4B08-819E-CC07E5CACBFE}">
      <dgm:prSet/>
      <dgm:spPr/>
      <dgm:t>
        <a:bodyPr/>
        <a:lstStyle/>
        <a:p>
          <a:endParaRPr lang="zh-CN" altLang="en-US" sz="1100">
            <a:latin typeface="微软雅黑" pitchFamily="34" charset="-122"/>
            <a:ea typeface="微软雅黑" pitchFamily="34" charset="-122"/>
          </a:endParaRPr>
        </a:p>
      </dgm:t>
    </dgm:pt>
    <dgm:pt modelId="{E475B256-8BF5-4BB6-9723-974803C685F3}">
      <dgm:prSet phldrT="[文本]" custT="1"/>
      <dgm:spPr/>
      <dgm:t>
        <a:bodyPr/>
        <a:lstStyle/>
        <a:p>
          <a:r>
            <a:rPr lang="en-US" altLang="zh-CN" sz="1100" dirty="0" smtClean="0">
              <a:latin typeface="微软雅黑" pitchFamily="34" charset="-122"/>
              <a:ea typeface="微软雅黑" pitchFamily="34" charset="-122"/>
              <a:sym typeface="Arial" pitchFamily="34" charset="0"/>
            </a:rPr>
            <a:t>GCS</a:t>
          </a:r>
          <a:r>
            <a:rPr lang="zh-CN" altLang="en-US" sz="1100" dirty="0" smtClean="0">
              <a:latin typeface="微软雅黑" pitchFamily="34" charset="-122"/>
              <a:ea typeface="微软雅黑" pitchFamily="34" charset="-122"/>
              <a:sym typeface="Arial" pitchFamily="34" charset="0"/>
            </a:rPr>
            <a:t>硬件系统</a:t>
          </a:r>
          <a:endParaRPr lang="zh-CN" altLang="en-US" sz="1100" dirty="0">
            <a:latin typeface="微软雅黑" pitchFamily="34" charset="-122"/>
            <a:ea typeface="微软雅黑" pitchFamily="34" charset="-122"/>
          </a:endParaRPr>
        </a:p>
      </dgm:t>
    </dgm:pt>
    <dgm:pt modelId="{731C59F7-3FC8-4D8B-BEFC-D606AB48AF83}" type="parTrans" cxnId="{6FA9EDEA-1B79-41FB-98EF-12E64D68810F}">
      <dgm:prSet custT="1"/>
      <dgm:spPr/>
      <dgm:t>
        <a:bodyPr/>
        <a:lstStyle/>
        <a:p>
          <a:endParaRPr lang="zh-CN" altLang="en-US" sz="1100">
            <a:latin typeface="微软雅黑" pitchFamily="34" charset="-122"/>
            <a:ea typeface="微软雅黑" pitchFamily="34" charset="-122"/>
          </a:endParaRPr>
        </a:p>
      </dgm:t>
    </dgm:pt>
    <dgm:pt modelId="{54DC1CF0-772B-403A-A563-6C4B83342E5A}" type="sibTrans" cxnId="{6FA9EDEA-1B79-41FB-98EF-12E64D68810F}">
      <dgm:prSet/>
      <dgm:spPr/>
      <dgm:t>
        <a:bodyPr/>
        <a:lstStyle/>
        <a:p>
          <a:endParaRPr lang="zh-CN" altLang="en-US" sz="1100">
            <a:latin typeface="微软雅黑" pitchFamily="34" charset="-122"/>
            <a:ea typeface="微软雅黑" pitchFamily="34" charset="-122"/>
          </a:endParaRPr>
        </a:p>
      </dgm:t>
    </dgm:pt>
    <dgm:pt modelId="{CD4C37FB-3DEC-4779-8E0F-26FD1AE09A09}">
      <dgm:prSet phldrT="[文本]" custT="1"/>
      <dgm:spPr/>
      <dgm:t>
        <a:bodyPr/>
        <a:lstStyle/>
        <a:p>
          <a:r>
            <a:rPr lang="en-US" altLang="zh-CN" sz="1100" dirty="0" smtClean="0">
              <a:latin typeface="微软雅黑" pitchFamily="34" charset="-122"/>
              <a:ea typeface="微软雅黑" pitchFamily="34" charset="-122"/>
              <a:sym typeface="Arial" pitchFamily="34" charset="0"/>
            </a:rPr>
            <a:t>DCS</a:t>
          </a:r>
          <a:r>
            <a:rPr lang="zh-CN" altLang="en-US" sz="1100" dirty="0" smtClean="0">
              <a:latin typeface="微软雅黑" pitchFamily="34" charset="-122"/>
              <a:ea typeface="微软雅黑" pitchFamily="34" charset="-122"/>
              <a:sym typeface="Arial" pitchFamily="34" charset="0"/>
            </a:rPr>
            <a:t>监控软件</a:t>
          </a:r>
          <a:endParaRPr lang="zh-CN" altLang="en-US" sz="1100" dirty="0">
            <a:latin typeface="微软雅黑" pitchFamily="34" charset="-122"/>
            <a:ea typeface="微软雅黑" pitchFamily="34" charset="-122"/>
          </a:endParaRPr>
        </a:p>
      </dgm:t>
    </dgm:pt>
    <dgm:pt modelId="{FF719A3F-8C6E-4D53-B6A2-22C12EDE8A8F}" type="parTrans" cxnId="{28B8BB85-739E-42EA-B3AE-A30621B588D9}">
      <dgm:prSet custT="1"/>
      <dgm:spPr/>
      <dgm:t>
        <a:bodyPr/>
        <a:lstStyle/>
        <a:p>
          <a:endParaRPr lang="zh-CN" altLang="en-US" sz="1100">
            <a:latin typeface="微软雅黑" pitchFamily="34" charset="-122"/>
            <a:ea typeface="微软雅黑" pitchFamily="34" charset="-122"/>
          </a:endParaRPr>
        </a:p>
      </dgm:t>
    </dgm:pt>
    <dgm:pt modelId="{5516E0C9-2B32-4E07-97B6-D56B3E44CA9F}" type="sibTrans" cxnId="{28B8BB85-739E-42EA-B3AE-A30621B588D9}">
      <dgm:prSet/>
      <dgm:spPr/>
      <dgm:t>
        <a:bodyPr/>
        <a:lstStyle/>
        <a:p>
          <a:endParaRPr lang="zh-CN" altLang="en-US" sz="1100">
            <a:latin typeface="微软雅黑" pitchFamily="34" charset="-122"/>
            <a:ea typeface="微软雅黑" pitchFamily="34" charset="-122"/>
          </a:endParaRPr>
        </a:p>
      </dgm:t>
    </dgm:pt>
    <dgm:pt modelId="{D872E34E-8D07-4AED-8F51-0124BF2EFDE9}" type="pres">
      <dgm:prSet presAssocID="{F991538B-D6E3-4E28-8ADE-1065CEFA7A6D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4E4AFCE-3E83-4DA2-848B-20F922D83957}" type="pres">
      <dgm:prSet presAssocID="{F991538B-D6E3-4E28-8ADE-1065CEFA7A6D}" presName="radial" presStyleCnt="0">
        <dgm:presLayoutVars>
          <dgm:animLvl val="ctr"/>
        </dgm:presLayoutVars>
      </dgm:prSet>
      <dgm:spPr/>
      <dgm:t>
        <a:bodyPr/>
        <a:lstStyle/>
        <a:p>
          <a:endParaRPr lang="zh-CN" altLang="en-US"/>
        </a:p>
      </dgm:t>
    </dgm:pt>
    <dgm:pt modelId="{92660E0E-84B8-46DF-8518-C3980D651113}" type="pres">
      <dgm:prSet presAssocID="{814D4EEE-815E-4CCB-82F7-1E9A9AB6F9F3}" presName="centerShape" presStyleLbl="vennNode1" presStyleIdx="0" presStyleCnt="5"/>
      <dgm:spPr/>
      <dgm:t>
        <a:bodyPr/>
        <a:lstStyle/>
        <a:p>
          <a:endParaRPr lang="zh-CN" altLang="en-US"/>
        </a:p>
      </dgm:t>
    </dgm:pt>
    <dgm:pt modelId="{7E432DC5-6F90-462E-92C7-D858FFD01A36}" type="pres">
      <dgm:prSet presAssocID="{9EAA949F-F4A7-44DE-86D3-3228506D09BB}" presName="node" presStyleLbl="venn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6DAEFA5-9B89-43CF-BF2A-63865569DF68}" type="pres">
      <dgm:prSet presAssocID="{23CAE66D-8973-46B8-B13E-EBFDDCFFE28C}" presName="node" presStyleLbl="venn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C17340B-340C-4BF0-86ED-D77005BD554A}" type="pres">
      <dgm:prSet presAssocID="{E475B256-8BF5-4BB6-9723-974803C685F3}" presName="node" presStyleLbl="venn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E66301F-BEB7-47AB-BD19-BE3D9A7B458A}" type="pres">
      <dgm:prSet presAssocID="{CD4C37FB-3DEC-4779-8E0F-26FD1AE09A09}" presName="node" presStyleLbl="venn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B1C2477-DF00-4260-A0E8-527FEDE5A665}" type="presOf" srcId="{814D4EEE-815E-4CCB-82F7-1E9A9AB6F9F3}" destId="{92660E0E-84B8-46DF-8518-C3980D651113}" srcOrd="0" destOrd="0" presId="urn:microsoft.com/office/officeart/2005/8/layout/radial3"/>
    <dgm:cxn modelId="{28B8BB85-739E-42EA-B3AE-A30621B588D9}" srcId="{814D4EEE-815E-4CCB-82F7-1E9A9AB6F9F3}" destId="{CD4C37FB-3DEC-4779-8E0F-26FD1AE09A09}" srcOrd="3" destOrd="0" parTransId="{FF719A3F-8C6E-4D53-B6A2-22C12EDE8A8F}" sibTransId="{5516E0C9-2B32-4E07-97B6-D56B3E44CA9F}"/>
    <dgm:cxn modelId="{CA1D4903-82A1-4717-B71A-9080319B0E65}" type="presOf" srcId="{9EAA949F-F4A7-44DE-86D3-3228506D09BB}" destId="{7E432DC5-6F90-462E-92C7-D858FFD01A36}" srcOrd="0" destOrd="0" presId="urn:microsoft.com/office/officeart/2005/8/layout/radial3"/>
    <dgm:cxn modelId="{8D982AB0-1EC3-46E8-AD43-3B31CBD012F6}" type="presOf" srcId="{CD4C37FB-3DEC-4779-8E0F-26FD1AE09A09}" destId="{CE66301F-BEB7-47AB-BD19-BE3D9A7B458A}" srcOrd="0" destOrd="0" presId="urn:microsoft.com/office/officeart/2005/8/layout/radial3"/>
    <dgm:cxn modelId="{DF53D6BA-2217-4ACB-9000-3D6E248F51CA}" type="presOf" srcId="{23CAE66D-8973-46B8-B13E-EBFDDCFFE28C}" destId="{96DAEFA5-9B89-43CF-BF2A-63865569DF68}" srcOrd="0" destOrd="0" presId="urn:microsoft.com/office/officeart/2005/8/layout/radial3"/>
    <dgm:cxn modelId="{6FA9EDEA-1B79-41FB-98EF-12E64D68810F}" srcId="{814D4EEE-815E-4CCB-82F7-1E9A9AB6F9F3}" destId="{E475B256-8BF5-4BB6-9723-974803C685F3}" srcOrd="2" destOrd="0" parTransId="{731C59F7-3FC8-4D8B-BEFC-D606AB48AF83}" sibTransId="{54DC1CF0-772B-403A-A563-6C4B83342E5A}"/>
    <dgm:cxn modelId="{31E67A60-698F-4322-BBD1-986EB9BB3397}" type="presOf" srcId="{F991538B-D6E3-4E28-8ADE-1065CEFA7A6D}" destId="{D872E34E-8D07-4AED-8F51-0124BF2EFDE9}" srcOrd="0" destOrd="0" presId="urn:microsoft.com/office/officeart/2005/8/layout/radial3"/>
    <dgm:cxn modelId="{B09731F3-917D-4FC2-9F07-61989E297765}" srcId="{F991538B-D6E3-4E28-8ADE-1065CEFA7A6D}" destId="{814D4EEE-815E-4CCB-82F7-1E9A9AB6F9F3}" srcOrd="0" destOrd="0" parTransId="{942AA6B9-7059-4792-960F-F15822F7221E}" sibTransId="{C802FE19-7AE9-41D3-B502-9A4BEC340882}"/>
    <dgm:cxn modelId="{45A302E0-A37D-482B-A417-B810AB32D780}" srcId="{814D4EEE-815E-4CCB-82F7-1E9A9AB6F9F3}" destId="{9EAA949F-F4A7-44DE-86D3-3228506D09BB}" srcOrd="0" destOrd="0" parTransId="{A68093B2-D60F-4ED1-BAD9-5F6CAA599D52}" sibTransId="{26DB2D1B-E456-4112-8EBE-FD89B4788BE6}"/>
    <dgm:cxn modelId="{3A0DB5E8-6994-4B08-819E-CC07E5CACBFE}" srcId="{814D4EEE-815E-4CCB-82F7-1E9A9AB6F9F3}" destId="{23CAE66D-8973-46B8-B13E-EBFDDCFFE28C}" srcOrd="1" destOrd="0" parTransId="{64A424AB-D218-4CC9-B018-3323B0BB009D}" sibTransId="{0FA48F3A-38FD-49B4-9826-3D8C808FB557}"/>
    <dgm:cxn modelId="{1A7559E6-C422-4992-8B4F-E4B049CE5DD2}" type="presOf" srcId="{E475B256-8BF5-4BB6-9723-974803C685F3}" destId="{8C17340B-340C-4BF0-86ED-D77005BD554A}" srcOrd="0" destOrd="0" presId="urn:microsoft.com/office/officeart/2005/8/layout/radial3"/>
    <dgm:cxn modelId="{FCE3DC67-4F40-40AF-ACCC-C5DBA7F06B98}" type="presParOf" srcId="{D872E34E-8D07-4AED-8F51-0124BF2EFDE9}" destId="{54E4AFCE-3E83-4DA2-848B-20F922D83957}" srcOrd="0" destOrd="0" presId="urn:microsoft.com/office/officeart/2005/8/layout/radial3"/>
    <dgm:cxn modelId="{B1A6542C-EEE5-4C00-9EB4-0475128D604F}" type="presParOf" srcId="{54E4AFCE-3E83-4DA2-848B-20F922D83957}" destId="{92660E0E-84B8-46DF-8518-C3980D651113}" srcOrd="0" destOrd="0" presId="urn:microsoft.com/office/officeart/2005/8/layout/radial3"/>
    <dgm:cxn modelId="{4E223B50-B65A-4AA8-AC5B-37857B3A5D17}" type="presParOf" srcId="{54E4AFCE-3E83-4DA2-848B-20F922D83957}" destId="{7E432DC5-6F90-462E-92C7-D858FFD01A36}" srcOrd="1" destOrd="0" presId="urn:microsoft.com/office/officeart/2005/8/layout/radial3"/>
    <dgm:cxn modelId="{3EA328B0-BBB3-4F59-84A1-4D70E4716EF3}" type="presParOf" srcId="{54E4AFCE-3E83-4DA2-848B-20F922D83957}" destId="{96DAEFA5-9B89-43CF-BF2A-63865569DF68}" srcOrd="2" destOrd="0" presId="urn:microsoft.com/office/officeart/2005/8/layout/radial3"/>
    <dgm:cxn modelId="{F8E2FBE4-C2C9-479D-93FD-C278BAD6C03F}" type="presParOf" srcId="{54E4AFCE-3E83-4DA2-848B-20F922D83957}" destId="{8C17340B-340C-4BF0-86ED-D77005BD554A}" srcOrd="3" destOrd="0" presId="urn:microsoft.com/office/officeart/2005/8/layout/radial3"/>
    <dgm:cxn modelId="{A2F63AF2-D19E-4989-BC6F-6ACA62D41CA8}" type="presParOf" srcId="{54E4AFCE-3E83-4DA2-848B-20F922D83957}" destId="{CE66301F-BEB7-47AB-BD19-BE3D9A7B458A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D773146-C55E-48DB-9EF3-63DD4E3663D5}" type="doc">
      <dgm:prSet loTypeId="urn:microsoft.com/office/officeart/2005/8/layout/vList4#2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E9AD85FC-7DAD-4BCA-A620-97B9BACB1639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硬件无关性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9893F237-6555-42CF-BD7D-0EDDA8E2005B}" type="parTrans" cxnId="{419ACB47-6A48-4A90-BF9E-D6669869F4A2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0BBEDA3C-5569-424B-89A7-9965A18C0375}" type="sibTrans" cxnId="{419ACB47-6A48-4A90-BF9E-D6669869F4A2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43C10AF9-CA69-4E90-86CE-7E959F469810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不依赖、绑定任何硬件产品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C46CFAC7-FCDA-41BB-8562-E557AD31BBA9}" type="parTrans" cxnId="{F98E6C4A-CC71-43DA-B051-5897F71A0D19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C597BC64-AB3D-4518-9DFE-68A0A8CC87BD}" type="sibTrans" cxnId="{F98E6C4A-CC71-43DA-B051-5897F71A0D19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765ED8E-2350-4712-9B70-C28C72911971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产品外特性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D1511596-7A90-4392-98BF-234157F1DC53}" type="parTrans" cxnId="{E7AA9C7A-92B0-41EA-B071-539AF4CAB7E9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67C6CF88-8B61-451F-81B3-15683FCDAA6D}" type="sibTrans" cxnId="{E7AA9C7A-92B0-41EA-B071-539AF4CAB7E9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9A2DEA09-A611-4AF7-9994-8646B39423AD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具备独立授权，套件制销售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08DB9C8F-6391-47F7-BC02-735EFB58BB58}" type="parTrans" cxnId="{849CC8E4-4C94-4089-B3FF-578E6C2A5C43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37CA73E9-54A1-453B-B4F8-4FECDD9C4442}" type="sibTrans" cxnId="{849CC8E4-4C94-4089-B3FF-578E6C2A5C43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23C6666B-7BD3-4631-9EED-07AF2770684C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支持主流</a:t>
          </a:r>
          <a:r>
            <a:rPr lang="en-US" altLang="zh-CN" dirty="0" smtClean="0">
              <a:latin typeface="微软雅黑" pitchFamily="34" charset="-122"/>
              <a:ea typeface="微软雅黑" pitchFamily="34" charset="-122"/>
            </a:rPr>
            <a:t>PLC</a:t>
          </a:r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、</a:t>
          </a:r>
          <a:r>
            <a:rPr lang="en-US" altLang="zh-CN" dirty="0" smtClean="0">
              <a:latin typeface="微软雅黑" pitchFamily="34" charset="-122"/>
              <a:ea typeface="微软雅黑" pitchFamily="34" charset="-122"/>
            </a:rPr>
            <a:t>RTU</a:t>
          </a:r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、</a:t>
          </a:r>
          <a:r>
            <a:rPr lang="en-US" altLang="zh-CN" dirty="0" smtClean="0">
              <a:latin typeface="微软雅黑" pitchFamily="34" charset="-122"/>
              <a:ea typeface="微软雅黑" pitchFamily="34" charset="-122"/>
            </a:rPr>
            <a:t>DCS</a:t>
          </a:r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产品的标准通讯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229FF531-AA01-4BCA-8E46-E6CBEE75E454}" type="parTrans" cxnId="{82F551F3-F447-431D-A1A0-68EC8EBC7445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13DDE9A2-9055-41D2-8167-D085EEAC28CD}" type="sibTrans" cxnId="{82F551F3-F447-431D-A1A0-68EC8EBC7445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FCE05608-8B3A-491F-B048-D7ADB894D0AC}">
      <dgm:prSet/>
      <dgm:spPr/>
      <dgm:t>
        <a:bodyPr/>
        <a:lstStyle/>
        <a:p>
          <a:r>
            <a:rPr lang="zh-CN" altLang="en-US" smtClean="0">
              <a:latin typeface="微软雅黑" pitchFamily="34" charset="-122"/>
              <a:ea typeface="微软雅黑" pitchFamily="34" charset="-122"/>
            </a:rPr>
            <a:t>与</a:t>
          </a:r>
          <a:r>
            <a:rPr lang="en-US" altLang="zh-CN" smtClean="0">
              <a:latin typeface="微软雅黑" pitchFamily="34" charset="-122"/>
              <a:ea typeface="微软雅黑" pitchFamily="34" charset="-122"/>
            </a:rPr>
            <a:t>G5</a:t>
          </a:r>
          <a:r>
            <a:rPr lang="zh-CN" altLang="en-US" smtClean="0">
              <a:latin typeface="微软雅黑" pitchFamily="34" charset="-122"/>
              <a:ea typeface="微软雅黑" pitchFamily="34" charset="-122"/>
            </a:rPr>
            <a:t>、</a:t>
          </a:r>
          <a:r>
            <a:rPr lang="en-US" altLang="zh-CN" smtClean="0">
              <a:latin typeface="微软雅黑" pitchFamily="34" charset="-122"/>
              <a:ea typeface="微软雅黑" pitchFamily="34" charset="-122"/>
            </a:rPr>
            <a:t>G3</a:t>
          </a:r>
          <a:r>
            <a:rPr lang="zh-CN" altLang="en-US" smtClean="0">
              <a:latin typeface="微软雅黑" pitchFamily="34" charset="-122"/>
              <a:ea typeface="微软雅黑" pitchFamily="34" charset="-122"/>
            </a:rPr>
            <a:t>产品组合应用、销售</a:t>
          </a:r>
          <a:endParaRPr lang="en-US" altLang="zh-CN" dirty="0" smtClean="0">
            <a:latin typeface="微软雅黑" pitchFamily="34" charset="-122"/>
            <a:ea typeface="微软雅黑" pitchFamily="34" charset="-122"/>
          </a:endParaRPr>
        </a:p>
      </dgm:t>
    </dgm:pt>
    <dgm:pt modelId="{B7EED691-CB49-479B-AE51-045637C9D4E5}" type="parTrans" cxnId="{FB470061-B68B-4850-9D61-4F8CCD01636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ECBA4577-279E-4996-A70C-E8837E069676}" type="sibTrans" cxnId="{FB470061-B68B-4850-9D61-4F8CCD01636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DFE8A717-4985-4054-8880-EC447B01A96C}">
      <dgm:prSet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可与我们公司所有系列产品进行集成应用</a:t>
          </a:r>
          <a:endParaRPr lang="en-US" altLang="zh-CN" dirty="0" smtClean="0">
            <a:latin typeface="微软雅黑" pitchFamily="34" charset="-122"/>
            <a:ea typeface="微软雅黑" pitchFamily="34" charset="-122"/>
          </a:endParaRPr>
        </a:p>
      </dgm:t>
    </dgm:pt>
    <dgm:pt modelId="{97D1C4FF-2375-4F49-B840-1F8F023CBC06}" type="parTrans" cxnId="{8B91D978-89FD-4777-8AB6-B79759938EFF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337F6438-0F90-4026-872A-7B3645263084}" type="sibTrans" cxnId="{8B91D978-89FD-4777-8AB6-B79759938EFF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9231AC0B-71BA-4B6C-8081-235451E08318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软件包，内置多个软件部件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1F069F16-4F93-40FA-8D4E-F476866CA5A9}" type="parTrans" cxnId="{44201CD2-F14B-447A-ABD2-A4BB2FCB542D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B57C9B35-4C59-4955-864D-481ECE167958}" type="sibTrans" cxnId="{44201CD2-F14B-447A-ABD2-A4BB2FCB542D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53ED753-777A-4BB9-8F23-CF6B7D137F81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支持中、英文版本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20E1B9E5-6B45-44E1-89BB-35AF83FA0CA7}" type="parTrans" cxnId="{7C18E499-9C09-4E82-81CE-FD6018F8827A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7B03E61-7245-483C-96AB-B8419AB419EB}" type="sibTrans" cxnId="{7C18E499-9C09-4E82-81CE-FD6018F8827A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3754D8EC-2E3B-4DD5-941D-80174ACD0D0A}">
      <dgm:prSet phldrT="[文本]"/>
      <dgm:spPr/>
      <dgm:t>
        <a:bodyPr/>
        <a:lstStyle/>
        <a:p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5E1F6566-6585-455A-9854-37592705626A}" type="parTrans" cxnId="{10321393-962D-43B4-84CB-7CD7AEDBE002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D5F9C649-1467-4918-A3E5-8C13BA9D48D8}" type="sibTrans" cxnId="{10321393-962D-43B4-84CB-7CD7AEDBE002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B76DDB7A-EEDD-48FD-B892-FD6EC0945CA5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支持</a:t>
          </a:r>
          <a:r>
            <a:rPr lang="en-US" altLang="zh-CN" dirty="0" smtClean="0">
              <a:latin typeface="微软雅黑" pitchFamily="34" charset="-122"/>
              <a:ea typeface="微软雅黑" pitchFamily="34" charset="-122"/>
            </a:rPr>
            <a:t>Windows XP</a:t>
          </a:r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及以上版本操作系统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22A880E0-06B4-4D24-82E1-90889D73F7C5}" type="parTrans" cxnId="{2623D6AC-D771-4CA7-96B4-CDD47D65B3A9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DDF61BD-9383-4FDA-9C51-07F40365A52C}" type="sibTrans" cxnId="{2623D6AC-D771-4CA7-96B4-CDD47D65B3A9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182743C-C2EF-4771-AD14-B848F297C44C}" type="pres">
      <dgm:prSet presAssocID="{7D773146-C55E-48DB-9EF3-63DD4E3663D5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F7FA60B-6F34-48F7-86FC-FF449AAB470C}" type="pres">
      <dgm:prSet presAssocID="{E9AD85FC-7DAD-4BCA-A620-97B9BACB1639}" presName="comp" presStyleCnt="0"/>
      <dgm:spPr/>
    </dgm:pt>
    <dgm:pt modelId="{7CAA2DB1-7386-4CA8-B210-6A7E5A0DE208}" type="pres">
      <dgm:prSet presAssocID="{E9AD85FC-7DAD-4BCA-A620-97B9BACB1639}" presName="box" presStyleLbl="node1" presStyleIdx="0" presStyleCnt="2"/>
      <dgm:spPr/>
      <dgm:t>
        <a:bodyPr/>
        <a:lstStyle/>
        <a:p>
          <a:endParaRPr lang="zh-CN" altLang="en-US"/>
        </a:p>
      </dgm:t>
    </dgm:pt>
    <dgm:pt modelId="{7B19DF65-E68D-44AF-B33E-EB03DD1F2A38}" type="pres">
      <dgm:prSet presAssocID="{E9AD85FC-7DAD-4BCA-A620-97B9BACB1639}" presName="img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12000" r="-12000"/>
          </a:stretch>
        </a:blipFill>
      </dgm:spPr>
    </dgm:pt>
    <dgm:pt modelId="{05281D7C-F9E4-4C7B-82CD-80DF39C43E7C}" type="pres">
      <dgm:prSet presAssocID="{E9AD85FC-7DAD-4BCA-A620-97B9BACB1639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695295D-FE15-4AA0-ABA6-AD4D35656477}" type="pres">
      <dgm:prSet presAssocID="{0BBEDA3C-5569-424B-89A7-9965A18C0375}" presName="spacer" presStyleCnt="0"/>
      <dgm:spPr/>
    </dgm:pt>
    <dgm:pt modelId="{CBE117C6-5C61-4B63-9B68-9FCDE837D1E3}" type="pres">
      <dgm:prSet presAssocID="{5765ED8E-2350-4712-9B70-C28C72911971}" presName="comp" presStyleCnt="0"/>
      <dgm:spPr/>
    </dgm:pt>
    <dgm:pt modelId="{3972C198-7A7B-4E7C-A73F-402490A48D58}" type="pres">
      <dgm:prSet presAssocID="{5765ED8E-2350-4712-9B70-C28C72911971}" presName="box" presStyleLbl="node1" presStyleIdx="1" presStyleCnt="2"/>
      <dgm:spPr/>
      <dgm:t>
        <a:bodyPr/>
        <a:lstStyle/>
        <a:p>
          <a:endParaRPr lang="zh-CN" altLang="en-US"/>
        </a:p>
      </dgm:t>
    </dgm:pt>
    <dgm:pt modelId="{20B2B6F7-ACE7-4C7E-9A7C-B7FCDF96455C}" type="pres">
      <dgm:prSet presAssocID="{5765ED8E-2350-4712-9B70-C28C72911971}" presName="img" presStyleLbl="fgImgPlace1" presStyleIdx="1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12000" r="-12000"/>
          </a:stretch>
        </a:blipFill>
      </dgm:spPr>
    </dgm:pt>
    <dgm:pt modelId="{DB0A4368-F10C-43B2-BC56-3CEC92A04261}" type="pres">
      <dgm:prSet presAssocID="{5765ED8E-2350-4712-9B70-C28C72911971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5CECC1B-00CA-4B2C-B376-D8AF027E7FBD}" type="presOf" srcId="{853ED753-777A-4BB9-8F23-CF6B7D137F81}" destId="{3972C198-7A7B-4E7C-A73F-402490A48D58}" srcOrd="0" destOrd="3" presId="urn:microsoft.com/office/officeart/2005/8/layout/vList4#2"/>
    <dgm:cxn modelId="{C123B71D-1BD5-4F49-9AB6-8766923AB9DA}" type="presOf" srcId="{9231AC0B-71BA-4B6C-8081-235451E08318}" destId="{DB0A4368-F10C-43B2-BC56-3CEC92A04261}" srcOrd="1" destOrd="2" presId="urn:microsoft.com/office/officeart/2005/8/layout/vList4#2"/>
    <dgm:cxn modelId="{54B33D72-C46C-47EF-98AC-7328A8C1860E}" type="presOf" srcId="{7D773146-C55E-48DB-9EF3-63DD4E3663D5}" destId="{8182743C-C2EF-4771-AD14-B848F297C44C}" srcOrd="0" destOrd="0" presId="urn:microsoft.com/office/officeart/2005/8/layout/vList4#2"/>
    <dgm:cxn modelId="{4D516923-AF3A-4168-BD05-F30B3E71122F}" type="presOf" srcId="{5765ED8E-2350-4712-9B70-C28C72911971}" destId="{3972C198-7A7B-4E7C-A73F-402490A48D58}" srcOrd="0" destOrd="0" presId="urn:microsoft.com/office/officeart/2005/8/layout/vList4#2"/>
    <dgm:cxn modelId="{02ED2ED1-C3C5-4014-AF25-2E40B8D40C7E}" type="presOf" srcId="{9231AC0B-71BA-4B6C-8081-235451E08318}" destId="{3972C198-7A7B-4E7C-A73F-402490A48D58}" srcOrd="0" destOrd="2" presId="urn:microsoft.com/office/officeart/2005/8/layout/vList4#2"/>
    <dgm:cxn modelId="{ED071990-2817-425C-8674-8DB953F0D697}" type="presOf" srcId="{FCE05608-8B3A-491F-B048-D7ADB894D0AC}" destId="{05281D7C-F9E4-4C7B-82CD-80DF39C43E7C}" srcOrd="1" destOrd="3" presId="urn:microsoft.com/office/officeart/2005/8/layout/vList4#2"/>
    <dgm:cxn modelId="{419ACB47-6A48-4A90-BF9E-D6669869F4A2}" srcId="{7D773146-C55E-48DB-9EF3-63DD4E3663D5}" destId="{E9AD85FC-7DAD-4BCA-A620-97B9BACB1639}" srcOrd="0" destOrd="0" parTransId="{9893F237-6555-42CF-BD7D-0EDDA8E2005B}" sibTransId="{0BBEDA3C-5569-424B-89A7-9965A18C0375}"/>
    <dgm:cxn modelId="{7C18E499-9C09-4E82-81CE-FD6018F8827A}" srcId="{5765ED8E-2350-4712-9B70-C28C72911971}" destId="{853ED753-777A-4BB9-8F23-CF6B7D137F81}" srcOrd="2" destOrd="0" parTransId="{20E1B9E5-6B45-44E1-89BB-35AF83FA0CA7}" sibTransId="{77B03E61-7245-483C-96AB-B8419AB419EB}"/>
    <dgm:cxn modelId="{849CC8E4-4C94-4089-B3FF-578E6C2A5C43}" srcId="{5765ED8E-2350-4712-9B70-C28C72911971}" destId="{9A2DEA09-A611-4AF7-9994-8646B39423AD}" srcOrd="0" destOrd="0" parTransId="{08DB9C8F-6391-47F7-BC02-735EFB58BB58}" sibTransId="{37CA73E9-54A1-453B-B4F8-4FECDD9C4442}"/>
    <dgm:cxn modelId="{10321393-962D-43B4-84CB-7CD7AEDBE002}" srcId="{5765ED8E-2350-4712-9B70-C28C72911971}" destId="{3754D8EC-2E3B-4DD5-941D-80174ACD0D0A}" srcOrd="4" destOrd="0" parTransId="{5E1F6566-6585-455A-9854-37592705626A}" sibTransId="{D5F9C649-1467-4918-A3E5-8C13BA9D48D8}"/>
    <dgm:cxn modelId="{C1CD79BC-6E4D-4D28-9366-13DF2F4CE3D0}" type="presOf" srcId="{43C10AF9-CA69-4E90-86CE-7E959F469810}" destId="{05281D7C-F9E4-4C7B-82CD-80DF39C43E7C}" srcOrd="1" destOrd="1" presId="urn:microsoft.com/office/officeart/2005/8/layout/vList4#2"/>
    <dgm:cxn modelId="{86DB9195-5C8F-47EE-80A0-27DB69928589}" type="presOf" srcId="{E9AD85FC-7DAD-4BCA-A620-97B9BACB1639}" destId="{05281D7C-F9E4-4C7B-82CD-80DF39C43E7C}" srcOrd="1" destOrd="0" presId="urn:microsoft.com/office/officeart/2005/8/layout/vList4#2"/>
    <dgm:cxn modelId="{2DF25698-399C-46A3-961C-303BA320FCBD}" type="presOf" srcId="{3754D8EC-2E3B-4DD5-941D-80174ACD0D0A}" destId="{DB0A4368-F10C-43B2-BC56-3CEC92A04261}" srcOrd="1" destOrd="5" presId="urn:microsoft.com/office/officeart/2005/8/layout/vList4#2"/>
    <dgm:cxn modelId="{FB470061-B68B-4850-9D61-4F8CCD016366}" srcId="{E9AD85FC-7DAD-4BCA-A620-97B9BACB1639}" destId="{FCE05608-8B3A-491F-B048-D7ADB894D0AC}" srcOrd="2" destOrd="0" parTransId="{B7EED691-CB49-479B-AE51-045637C9D4E5}" sibTransId="{ECBA4577-279E-4996-A70C-E8837E069676}"/>
    <dgm:cxn modelId="{44201CD2-F14B-447A-ABD2-A4BB2FCB542D}" srcId="{5765ED8E-2350-4712-9B70-C28C72911971}" destId="{9231AC0B-71BA-4B6C-8081-235451E08318}" srcOrd="1" destOrd="0" parTransId="{1F069F16-4F93-40FA-8D4E-F476866CA5A9}" sibTransId="{B57C9B35-4C59-4955-864D-481ECE167958}"/>
    <dgm:cxn modelId="{80DF342B-D4BE-4215-AC7D-350B9AD26E89}" type="presOf" srcId="{9A2DEA09-A611-4AF7-9994-8646B39423AD}" destId="{3972C198-7A7B-4E7C-A73F-402490A48D58}" srcOrd="0" destOrd="1" presId="urn:microsoft.com/office/officeart/2005/8/layout/vList4#2"/>
    <dgm:cxn modelId="{DA1422B6-11EB-41AA-8A05-89780860F1EE}" type="presOf" srcId="{B76DDB7A-EEDD-48FD-B892-FD6EC0945CA5}" destId="{DB0A4368-F10C-43B2-BC56-3CEC92A04261}" srcOrd="1" destOrd="4" presId="urn:microsoft.com/office/officeart/2005/8/layout/vList4#2"/>
    <dgm:cxn modelId="{2623D6AC-D771-4CA7-96B4-CDD47D65B3A9}" srcId="{5765ED8E-2350-4712-9B70-C28C72911971}" destId="{B76DDB7A-EEDD-48FD-B892-FD6EC0945CA5}" srcOrd="3" destOrd="0" parTransId="{22A880E0-06B4-4D24-82E1-90889D73F7C5}" sibTransId="{5DDF61BD-9383-4FDA-9C51-07F40365A52C}"/>
    <dgm:cxn modelId="{4FC9F2B9-B51A-4D40-8575-582E879A8D21}" type="presOf" srcId="{E9AD85FC-7DAD-4BCA-A620-97B9BACB1639}" destId="{7CAA2DB1-7386-4CA8-B210-6A7E5A0DE208}" srcOrd="0" destOrd="0" presId="urn:microsoft.com/office/officeart/2005/8/layout/vList4#2"/>
    <dgm:cxn modelId="{11330E31-62F4-4A1F-92FA-094C18B263E6}" type="presOf" srcId="{853ED753-777A-4BB9-8F23-CF6B7D137F81}" destId="{DB0A4368-F10C-43B2-BC56-3CEC92A04261}" srcOrd="1" destOrd="3" presId="urn:microsoft.com/office/officeart/2005/8/layout/vList4#2"/>
    <dgm:cxn modelId="{F98E6C4A-CC71-43DA-B051-5897F71A0D19}" srcId="{E9AD85FC-7DAD-4BCA-A620-97B9BACB1639}" destId="{43C10AF9-CA69-4E90-86CE-7E959F469810}" srcOrd="0" destOrd="0" parTransId="{C46CFAC7-FCDA-41BB-8562-E557AD31BBA9}" sibTransId="{C597BC64-AB3D-4518-9DFE-68A0A8CC87BD}"/>
    <dgm:cxn modelId="{F53C82F6-DDF9-4C2E-A332-A062E38B3934}" type="presOf" srcId="{5765ED8E-2350-4712-9B70-C28C72911971}" destId="{DB0A4368-F10C-43B2-BC56-3CEC92A04261}" srcOrd="1" destOrd="0" presId="urn:microsoft.com/office/officeart/2005/8/layout/vList4#2"/>
    <dgm:cxn modelId="{AE9F9EE0-2B15-4FFC-A97A-1C1BFB97BA03}" type="presOf" srcId="{23C6666B-7BD3-4631-9EED-07AF2770684C}" destId="{7CAA2DB1-7386-4CA8-B210-6A7E5A0DE208}" srcOrd="0" destOrd="2" presId="urn:microsoft.com/office/officeart/2005/8/layout/vList4#2"/>
    <dgm:cxn modelId="{61B930CB-5074-4DC6-B345-8FAAF8D4B9E8}" type="presOf" srcId="{DFE8A717-4985-4054-8880-EC447B01A96C}" destId="{7CAA2DB1-7386-4CA8-B210-6A7E5A0DE208}" srcOrd="0" destOrd="4" presId="urn:microsoft.com/office/officeart/2005/8/layout/vList4#2"/>
    <dgm:cxn modelId="{8B91D978-89FD-4777-8AB6-B79759938EFF}" srcId="{E9AD85FC-7DAD-4BCA-A620-97B9BACB1639}" destId="{DFE8A717-4985-4054-8880-EC447B01A96C}" srcOrd="3" destOrd="0" parTransId="{97D1C4FF-2375-4F49-B840-1F8F023CBC06}" sibTransId="{337F6438-0F90-4026-872A-7B3645263084}"/>
    <dgm:cxn modelId="{29877FE3-8B39-4D94-8219-5D1DF96EAAD9}" type="presOf" srcId="{3754D8EC-2E3B-4DD5-941D-80174ACD0D0A}" destId="{3972C198-7A7B-4E7C-A73F-402490A48D58}" srcOrd="0" destOrd="5" presId="urn:microsoft.com/office/officeart/2005/8/layout/vList4#2"/>
    <dgm:cxn modelId="{E99A362C-7481-4B37-8DAC-D869A07D1CFF}" type="presOf" srcId="{43C10AF9-CA69-4E90-86CE-7E959F469810}" destId="{7CAA2DB1-7386-4CA8-B210-6A7E5A0DE208}" srcOrd="0" destOrd="1" presId="urn:microsoft.com/office/officeart/2005/8/layout/vList4#2"/>
    <dgm:cxn modelId="{E7AA9C7A-92B0-41EA-B071-539AF4CAB7E9}" srcId="{7D773146-C55E-48DB-9EF3-63DD4E3663D5}" destId="{5765ED8E-2350-4712-9B70-C28C72911971}" srcOrd="1" destOrd="0" parTransId="{D1511596-7A90-4392-98BF-234157F1DC53}" sibTransId="{67C6CF88-8B61-451F-81B3-15683FCDAA6D}"/>
    <dgm:cxn modelId="{1522EB3B-FC03-4606-B2C1-AB9CF58F750D}" type="presOf" srcId="{23C6666B-7BD3-4631-9EED-07AF2770684C}" destId="{05281D7C-F9E4-4C7B-82CD-80DF39C43E7C}" srcOrd="1" destOrd="2" presId="urn:microsoft.com/office/officeart/2005/8/layout/vList4#2"/>
    <dgm:cxn modelId="{016D09E0-7587-47EB-BBA8-E8ACE3A891C0}" type="presOf" srcId="{DFE8A717-4985-4054-8880-EC447B01A96C}" destId="{05281D7C-F9E4-4C7B-82CD-80DF39C43E7C}" srcOrd="1" destOrd="4" presId="urn:microsoft.com/office/officeart/2005/8/layout/vList4#2"/>
    <dgm:cxn modelId="{8B6F26E9-D934-4100-86FC-EE8CDDC1756F}" type="presOf" srcId="{FCE05608-8B3A-491F-B048-D7ADB894D0AC}" destId="{7CAA2DB1-7386-4CA8-B210-6A7E5A0DE208}" srcOrd="0" destOrd="3" presId="urn:microsoft.com/office/officeart/2005/8/layout/vList4#2"/>
    <dgm:cxn modelId="{4CBF4FAA-B571-4055-8ACA-8EE00BA2953F}" type="presOf" srcId="{B76DDB7A-EEDD-48FD-B892-FD6EC0945CA5}" destId="{3972C198-7A7B-4E7C-A73F-402490A48D58}" srcOrd="0" destOrd="4" presId="urn:microsoft.com/office/officeart/2005/8/layout/vList4#2"/>
    <dgm:cxn modelId="{4E13DECE-C78E-4333-9AED-989F5BC36133}" type="presOf" srcId="{9A2DEA09-A611-4AF7-9994-8646B39423AD}" destId="{DB0A4368-F10C-43B2-BC56-3CEC92A04261}" srcOrd="1" destOrd="1" presId="urn:microsoft.com/office/officeart/2005/8/layout/vList4#2"/>
    <dgm:cxn modelId="{82F551F3-F447-431D-A1A0-68EC8EBC7445}" srcId="{E9AD85FC-7DAD-4BCA-A620-97B9BACB1639}" destId="{23C6666B-7BD3-4631-9EED-07AF2770684C}" srcOrd="1" destOrd="0" parTransId="{229FF531-AA01-4BCA-8E46-E6CBEE75E454}" sibTransId="{13DDE9A2-9055-41D2-8167-D085EEAC28CD}"/>
    <dgm:cxn modelId="{2E7D0C98-FF12-432D-B4E2-D821D3E1B62B}" type="presParOf" srcId="{8182743C-C2EF-4771-AD14-B848F297C44C}" destId="{DF7FA60B-6F34-48F7-86FC-FF449AAB470C}" srcOrd="0" destOrd="0" presId="urn:microsoft.com/office/officeart/2005/8/layout/vList4#2"/>
    <dgm:cxn modelId="{15271206-A762-4EA1-84AA-E0552CA19281}" type="presParOf" srcId="{DF7FA60B-6F34-48F7-86FC-FF449AAB470C}" destId="{7CAA2DB1-7386-4CA8-B210-6A7E5A0DE208}" srcOrd="0" destOrd="0" presId="urn:microsoft.com/office/officeart/2005/8/layout/vList4#2"/>
    <dgm:cxn modelId="{AE08FCEC-99A4-48B5-8CB5-575A9B26EF51}" type="presParOf" srcId="{DF7FA60B-6F34-48F7-86FC-FF449AAB470C}" destId="{7B19DF65-E68D-44AF-B33E-EB03DD1F2A38}" srcOrd="1" destOrd="0" presId="urn:microsoft.com/office/officeart/2005/8/layout/vList4#2"/>
    <dgm:cxn modelId="{F7AAA84F-196B-437F-95F2-E02B4D35349A}" type="presParOf" srcId="{DF7FA60B-6F34-48F7-86FC-FF449AAB470C}" destId="{05281D7C-F9E4-4C7B-82CD-80DF39C43E7C}" srcOrd="2" destOrd="0" presId="urn:microsoft.com/office/officeart/2005/8/layout/vList4#2"/>
    <dgm:cxn modelId="{40B6A047-EA1D-41D1-AD88-BE30CA8B18B6}" type="presParOf" srcId="{8182743C-C2EF-4771-AD14-B848F297C44C}" destId="{4695295D-FE15-4AA0-ABA6-AD4D35656477}" srcOrd="1" destOrd="0" presId="urn:microsoft.com/office/officeart/2005/8/layout/vList4#2"/>
    <dgm:cxn modelId="{ABDFE765-71C1-4797-84F2-44DDE694C70F}" type="presParOf" srcId="{8182743C-C2EF-4771-AD14-B848F297C44C}" destId="{CBE117C6-5C61-4B63-9B68-9FCDE837D1E3}" srcOrd="2" destOrd="0" presId="urn:microsoft.com/office/officeart/2005/8/layout/vList4#2"/>
    <dgm:cxn modelId="{EF8AEEAE-2F93-4439-8705-781AFF45DFDB}" type="presParOf" srcId="{CBE117C6-5C61-4B63-9B68-9FCDE837D1E3}" destId="{3972C198-7A7B-4E7C-A73F-402490A48D58}" srcOrd="0" destOrd="0" presId="urn:microsoft.com/office/officeart/2005/8/layout/vList4#2"/>
    <dgm:cxn modelId="{56223858-2186-47A9-BF43-1CCA37411319}" type="presParOf" srcId="{CBE117C6-5C61-4B63-9B68-9FCDE837D1E3}" destId="{20B2B6F7-ACE7-4C7E-9A7C-B7FCDF96455C}" srcOrd="1" destOrd="0" presId="urn:microsoft.com/office/officeart/2005/8/layout/vList4#2"/>
    <dgm:cxn modelId="{EA820FB6-E3E6-4872-88B6-6A4A5173E560}" type="presParOf" srcId="{CBE117C6-5C61-4B63-9B68-9FCDE837D1E3}" destId="{DB0A4368-F10C-43B2-BC56-3CEC92A04261}" srcOrd="2" destOrd="0" presId="urn:microsoft.com/office/officeart/2005/8/layout/vList4#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0292593-298B-43CC-B89B-40F05639600E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4FDB1FD-65D7-4B3B-9E28-9B89F60BA36F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人机界面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8B7AE266-75F2-48FD-B70D-435C166AE359}" type="parTrans" cxnId="{580E1B9C-91D8-45DC-BEFB-152A1DA37E8F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9DD946F5-1571-4F64-A62E-E9709D20E530}" type="sibTrans" cxnId="{580E1B9C-91D8-45DC-BEFB-152A1DA37E8F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AC7A65D-4BA0-469D-9B38-1081247B0D7D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多国语言自适应</a:t>
          </a:r>
          <a:r>
            <a:rPr lang="zh-CN" dirty="0" smtClean="0">
              <a:latin typeface="微软雅黑" pitchFamily="34" charset="-122"/>
              <a:ea typeface="微软雅黑" pitchFamily="34" charset="-122"/>
            </a:rPr>
            <a:t>操作界面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96DAA5E3-C1DA-4530-BCED-B923A41A7829}" type="parTrans" cxnId="{C9E058CC-CF9A-4D4D-961C-84E901079C5D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4AD1FF25-E1F1-4A02-B20E-E8EEEAC25169}" type="sibTrans" cxnId="{C9E058CC-CF9A-4D4D-961C-84E901079C5D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41831BB-5585-430A-AF0B-056927B063BF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内置</a:t>
          </a:r>
          <a:r>
            <a:rPr lang="zh-CN" dirty="0" smtClean="0">
              <a:latin typeface="微软雅黑" pitchFamily="34" charset="-122"/>
              <a:ea typeface="微软雅黑" pitchFamily="34" charset="-122"/>
            </a:rPr>
            <a:t>行业应用图形模板库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C28E6AF9-0028-46E1-82F8-F9F49421200C}" type="parTrans" cxnId="{04935D38-431E-42ED-95F1-4B7D6876C65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9ABAFA51-4AAA-4567-88C3-C1FDCB313BF1}" type="sibTrans" cxnId="{04935D38-431E-42ED-95F1-4B7D6876C65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231B61B-F2C3-42A1-B0DA-36D79C719C2C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同时支持多屏监控画面应用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2A0EBEEA-C50A-4BEF-BD38-431D3868C4EA}" type="parTrans" cxnId="{F0AB65AB-089F-448A-AE46-A7FE5DC6C26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19B74B12-E50B-42AE-AE97-9F0E6F4A3256}" type="sibTrans" cxnId="{F0AB65AB-089F-448A-AE46-A7FE5DC6C26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E6BECA2-F21B-4377-B514-940A10EEA5D8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模块化功能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B6427863-35D9-40B2-83A9-938D997F06D7}" type="parTrans" cxnId="{47A7D63B-3C34-4CAA-8C29-416810EE69CA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D1633828-F9E8-40C7-BCAE-BC1CCD6B3E77}" type="sibTrans" cxnId="{47A7D63B-3C34-4CAA-8C29-416810EE69CA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22E50E2F-00D3-4B51-82EE-E0CC643F2993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报警、趋势、操作日志记录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4223DEFD-AC4E-4F0B-A2BB-DEAFE42D7FCC}" type="parTrans" cxnId="{B5933385-26EF-4511-AA6C-90900820C99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1C9873AC-7DB7-494B-AC80-56C4CF5859E9}" type="sibTrans" cxnId="{B5933385-26EF-4511-AA6C-90900820C99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02F9B8C-EFD7-4814-B653-D38884C796E4}">
      <dgm:prSet phldrT="[文本]"/>
      <dgm:spPr/>
      <dgm:t>
        <a:bodyPr/>
        <a:lstStyle/>
        <a:p>
          <a:r>
            <a:rPr lang="en-US" altLang="zh-CN" dirty="0" smtClean="0">
              <a:latin typeface="微软雅黑" pitchFamily="34" charset="-122"/>
              <a:ea typeface="微软雅黑" pitchFamily="34" charset="-122"/>
            </a:rPr>
            <a:t>Excel</a:t>
          </a:r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模式和常规模式报表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30FA8D26-3D09-44E9-8914-C1087A18CAD2}" type="parTrans" cxnId="{8942EE76-6A1D-4639-927F-8A1E05105DDD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DB061D26-FBF3-4A44-9E66-5E7814E4CA5C}" type="sibTrans" cxnId="{8942EE76-6A1D-4639-927F-8A1E05105DDD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0FADE9C4-F44D-43E4-9A08-36F6C878B7D6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内置实时</a:t>
          </a:r>
          <a:r>
            <a:rPr lang="en-US" altLang="zh-CN" dirty="0" smtClean="0">
              <a:latin typeface="微软雅黑" pitchFamily="34" charset="-122"/>
              <a:ea typeface="微软雅黑" pitchFamily="34" charset="-122"/>
            </a:rPr>
            <a:t>/</a:t>
          </a:r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历史数据库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C234C7C8-8816-4B4F-90FF-5E691B69137E}" type="parTrans" cxnId="{EE38D553-ADCF-4058-B2F1-EE34082D32CB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97C88985-1A67-4D33-8FB9-81FD0F1A41B1}" type="sibTrans" cxnId="{EE38D553-ADCF-4058-B2F1-EE34082D32CB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63E62B0-7C74-4183-B8C6-D8344224AC6A}">
      <dgm:prSet phldrT="[文本]"/>
      <dgm:spPr/>
      <dgm:t>
        <a:bodyPr/>
        <a:lstStyle/>
        <a:p>
          <a:r>
            <a:rPr lang="zh-CN" dirty="0" smtClean="0">
              <a:latin typeface="微软雅黑" pitchFamily="34" charset="-122"/>
              <a:ea typeface="微软雅黑" pitchFamily="34" charset="-122"/>
            </a:rPr>
            <a:t>画面支持图层绘制技术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F13DED90-74E3-463A-AB46-E4158CBAC435}" type="parTrans" cxnId="{31F3F062-9BF5-46A5-A931-7B59C9FB71A8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DF873317-FE9D-4FAE-B771-C3415EB03B5B}" type="sibTrans" cxnId="{31F3F062-9BF5-46A5-A931-7B59C9FB71A8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135195F4-78BD-45F9-95FC-68E0ABB3E447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支持全流程图、经典框架画面模式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AB9DAB57-4477-4963-BB26-B21F0360DF76}" type="parTrans" cxnId="{37F74C8A-8E6D-4C3E-89E7-4861DCCB5A9E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079FCE9A-D23E-4D4D-9CE6-339699678710}" type="sibTrans" cxnId="{37F74C8A-8E6D-4C3E-89E7-4861DCCB5A9E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9F1E7160-62DE-4BB4-BE46-91F782153BCB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多人协同组态、远程部署维护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6CFC9B31-D7ED-4411-855B-B0022F34112B}" type="parTrans" cxnId="{56B6B169-1E65-48D8-BEA5-9D753BC4DADB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E99FA622-2856-42D5-8261-D28656DD7ADF}" type="sibTrans" cxnId="{56B6B169-1E65-48D8-BEA5-9D753BC4DADB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2309B259-C59F-4A24-B7BD-D92349C7D6E0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内置</a:t>
          </a:r>
          <a:r>
            <a:rPr lang="en-US" altLang="zh-CN" dirty="0" smtClean="0">
              <a:latin typeface="微软雅黑" pitchFamily="34" charset="-122"/>
              <a:ea typeface="微软雅黑" pitchFamily="34" charset="-122"/>
            </a:rPr>
            <a:t>SNDP</a:t>
          </a:r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时钟同步功能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7E8C8B79-C259-40DF-8CE1-BCB8F33F045F}" type="parTrans" cxnId="{7A771A12-1E8A-46CA-BC5E-CAD33BF47FFD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407E656D-1394-455C-A00D-53CB7751766B}" type="sibTrans" cxnId="{7A771A12-1E8A-46CA-BC5E-CAD33BF47FFD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9CD4DAC0-EC74-4496-B12E-C40242442B8F}" type="pres">
      <dgm:prSet presAssocID="{B0292593-298B-43CC-B89B-40F05639600E}" presName="layout" presStyleCnt="0">
        <dgm:presLayoutVars>
          <dgm:chMax/>
          <dgm:chPref/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7DC18A9D-6EC2-4237-ACDB-A163437CFD1E}" type="pres">
      <dgm:prSet presAssocID="{44FDB1FD-65D7-4B3B-9E28-9B89F60BA36F}" presName="root" presStyleCnt="0">
        <dgm:presLayoutVars>
          <dgm:chMax/>
          <dgm:chPref/>
        </dgm:presLayoutVars>
      </dgm:prSet>
      <dgm:spPr/>
    </dgm:pt>
    <dgm:pt modelId="{418DA3C5-AC8F-4F45-BE16-7962188E81E9}" type="pres">
      <dgm:prSet presAssocID="{44FDB1FD-65D7-4B3B-9E28-9B89F60BA36F}" presName="rootComposite" presStyleCnt="0">
        <dgm:presLayoutVars/>
      </dgm:prSet>
      <dgm:spPr/>
    </dgm:pt>
    <dgm:pt modelId="{F3F80741-0AFE-495D-8839-61937EE4C8E0}" type="pres">
      <dgm:prSet presAssocID="{44FDB1FD-65D7-4B3B-9E28-9B89F60BA36F}" presName="ParentAccent" presStyleLbl="alignNode1" presStyleIdx="0" presStyleCnt="2"/>
      <dgm:spPr/>
    </dgm:pt>
    <dgm:pt modelId="{100E3E5B-BB3C-419B-B069-EB9BE361059C}" type="pres">
      <dgm:prSet presAssocID="{44FDB1FD-65D7-4B3B-9E28-9B89F60BA36F}" presName="ParentSmallAccent" presStyleLbl="fgAcc1" presStyleIdx="0" presStyleCnt="2"/>
      <dgm:spPr/>
    </dgm:pt>
    <dgm:pt modelId="{8B794A3B-4652-4DD1-ABF9-985757DDAEA9}" type="pres">
      <dgm:prSet presAssocID="{44FDB1FD-65D7-4B3B-9E28-9B89F60BA36F}" presName="Parent" presStyleLbl="revTx" presStyleIdx="0" presStyleCnt="12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870AA7-EDFA-4914-AA30-443FCDC3335D}" type="pres">
      <dgm:prSet presAssocID="{44FDB1FD-65D7-4B3B-9E28-9B89F60BA36F}" presName="childShape" presStyleCnt="0">
        <dgm:presLayoutVars>
          <dgm:chMax val="0"/>
          <dgm:chPref val="0"/>
        </dgm:presLayoutVars>
      </dgm:prSet>
      <dgm:spPr/>
    </dgm:pt>
    <dgm:pt modelId="{68282D01-F7C4-4C91-A5B3-FA4CD5B649FF}" type="pres">
      <dgm:prSet presAssocID="{7AC7A65D-4BA0-469D-9B38-1081247B0D7D}" presName="childComposite" presStyleCnt="0">
        <dgm:presLayoutVars>
          <dgm:chMax val="0"/>
          <dgm:chPref val="0"/>
        </dgm:presLayoutVars>
      </dgm:prSet>
      <dgm:spPr/>
    </dgm:pt>
    <dgm:pt modelId="{0B271F00-6B89-4CB4-8C24-B303F421D4B6}" type="pres">
      <dgm:prSet presAssocID="{7AC7A65D-4BA0-469D-9B38-1081247B0D7D}" presName="ChildAccent" presStyleLbl="solidFgAcc1" presStyleIdx="0" presStyleCnt="10"/>
      <dgm:spPr/>
    </dgm:pt>
    <dgm:pt modelId="{0930B8EC-76E5-4493-A294-969884A36322}" type="pres">
      <dgm:prSet presAssocID="{7AC7A65D-4BA0-469D-9B38-1081247B0D7D}" presName="Child" presStyleLbl="revTx" presStyleIdx="1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95287B3-C16C-4165-95E5-C79DB21C51B3}" type="pres">
      <dgm:prSet presAssocID="{741831BB-5585-430A-AF0B-056927B063BF}" presName="childComposite" presStyleCnt="0">
        <dgm:presLayoutVars>
          <dgm:chMax val="0"/>
          <dgm:chPref val="0"/>
        </dgm:presLayoutVars>
      </dgm:prSet>
      <dgm:spPr/>
    </dgm:pt>
    <dgm:pt modelId="{50D009DE-7F23-4B06-A5A2-1FB006BDDE2E}" type="pres">
      <dgm:prSet presAssocID="{741831BB-5585-430A-AF0B-056927B063BF}" presName="ChildAccent" presStyleLbl="solidFgAcc1" presStyleIdx="1" presStyleCnt="10"/>
      <dgm:spPr/>
    </dgm:pt>
    <dgm:pt modelId="{3B560DE1-2BF3-4C38-A275-FA0933133F9E}" type="pres">
      <dgm:prSet presAssocID="{741831BB-5585-430A-AF0B-056927B063BF}" presName="Child" presStyleLbl="revTx" presStyleIdx="2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431122-E7A3-4552-B88C-3504D3194296}" type="pres">
      <dgm:prSet presAssocID="{5231B61B-F2C3-42A1-B0DA-36D79C719C2C}" presName="childComposite" presStyleCnt="0">
        <dgm:presLayoutVars>
          <dgm:chMax val="0"/>
          <dgm:chPref val="0"/>
        </dgm:presLayoutVars>
      </dgm:prSet>
      <dgm:spPr/>
    </dgm:pt>
    <dgm:pt modelId="{6CE75099-9CC9-408D-A121-7300A748C7E3}" type="pres">
      <dgm:prSet presAssocID="{5231B61B-F2C3-42A1-B0DA-36D79C719C2C}" presName="ChildAccent" presStyleLbl="solidFgAcc1" presStyleIdx="2" presStyleCnt="10"/>
      <dgm:spPr/>
    </dgm:pt>
    <dgm:pt modelId="{28BD12B0-8765-4E8E-8E81-CCE4B1EFC193}" type="pres">
      <dgm:prSet presAssocID="{5231B61B-F2C3-42A1-B0DA-36D79C719C2C}" presName="Child" presStyleLbl="revTx" presStyleIdx="3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24A65F-2605-46EA-9D95-28C62B575736}" type="pres">
      <dgm:prSet presAssocID="{763E62B0-7C74-4183-B8C6-D8344224AC6A}" presName="childComposite" presStyleCnt="0">
        <dgm:presLayoutVars>
          <dgm:chMax val="0"/>
          <dgm:chPref val="0"/>
        </dgm:presLayoutVars>
      </dgm:prSet>
      <dgm:spPr/>
    </dgm:pt>
    <dgm:pt modelId="{42753269-4C79-4E7A-B207-92A2B4F2A88B}" type="pres">
      <dgm:prSet presAssocID="{763E62B0-7C74-4183-B8C6-D8344224AC6A}" presName="ChildAccent" presStyleLbl="solidFgAcc1" presStyleIdx="3" presStyleCnt="10"/>
      <dgm:spPr/>
    </dgm:pt>
    <dgm:pt modelId="{3B374BFC-F5B6-4C65-9E35-D7B06D7E99BE}" type="pres">
      <dgm:prSet presAssocID="{763E62B0-7C74-4183-B8C6-D8344224AC6A}" presName="Child" presStyleLbl="revTx" presStyleIdx="4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795F1CA-26E0-4063-9F5E-077BF5AECBD7}" type="pres">
      <dgm:prSet presAssocID="{135195F4-78BD-45F9-95FC-68E0ABB3E447}" presName="childComposite" presStyleCnt="0">
        <dgm:presLayoutVars>
          <dgm:chMax val="0"/>
          <dgm:chPref val="0"/>
        </dgm:presLayoutVars>
      </dgm:prSet>
      <dgm:spPr/>
    </dgm:pt>
    <dgm:pt modelId="{FC111FBE-C212-4636-9836-FBA371272ADD}" type="pres">
      <dgm:prSet presAssocID="{135195F4-78BD-45F9-95FC-68E0ABB3E447}" presName="ChildAccent" presStyleLbl="solidFgAcc1" presStyleIdx="4" presStyleCnt="10"/>
      <dgm:spPr/>
    </dgm:pt>
    <dgm:pt modelId="{DBECE00A-3DE6-4987-A1EB-B1AD5CCEA077}" type="pres">
      <dgm:prSet presAssocID="{135195F4-78BD-45F9-95FC-68E0ABB3E447}" presName="Child" presStyleLbl="revTx" presStyleIdx="5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4469657-70C8-497D-9A19-1D9770358BDA}" type="pres">
      <dgm:prSet presAssocID="{8E6BECA2-F21B-4377-B514-940A10EEA5D8}" presName="root" presStyleCnt="0">
        <dgm:presLayoutVars>
          <dgm:chMax/>
          <dgm:chPref/>
        </dgm:presLayoutVars>
      </dgm:prSet>
      <dgm:spPr/>
    </dgm:pt>
    <dgm:pt modelId="{78077B5C-A0B6-4949-86D0-70364DBAA49B}" type="pres">
      <dgm:prSet presAssocID="{8E6BECA2-F21B-4377-B514-940A10EEA5D8}" presName="rootComposite" presStyleCnt="0">
        <dgm:presLayoutVars/>
      </dgm:prSet>
      <dgm:spPr/>
    </dgm:pt>
    <dgm:pt modelId="{907F29F8-A090-46EB-BC4E-E08EAADB2BE8}" type="pres">
      <dgm:prSet presAssocID="{8E6BECA2-F21B-4377-B514-940A10EEA5D8}" presName="ParentAccent" presStyleLbl="alignNode1" presStyleIdx="1" presStyleCnt="2"/>
      <dgm:spPr/>
    </dgm:pt>
    <dgm:pt modelId="{7E751197-CA65-4489-A823-A3D68E77B5AE}" type="pres">
      <dgm:prSet presAssocID="{8E6BECA2-F21B-4377-B514-940A10EEA5D8}" presName="ParentSmallAccent" presStyleLbl="fgAcc1" presStyleIdx="1" presStyleCnt="2"/>
      <dgm:spPr/>
    </dgm:pt>
    <dgm:pt modelId="{1454CE13-8E33-4837-8A68-1ABF7B8B194E}" type="pres">
      <dgm:prSet presAssocID="{8E6BECA2-F21B-4377-B514-940A10EEA5D8}" presName="Parent" presStyleLbl="revTx" presStyleIdx="6" presStyleCnt="12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D7B3D7-2D59-48C1-AB36-8B0005831103}" type="pres">
      <dgm:prSet presAssocID="{8E6BECA2-F21B-4377-B514-940A10EEA5D8}" presName="childShape" presStyleCnt="0">
        <dgm:presLayoutVars>
          <dgm:chMax val="0"/>
          <dgm:chPref val="0"/>
        </dgm:presLayoutVars>
      </dgm:prSet>
      <dgm:spPr/>
    </dgm:pt>
    <dgm:pt modelId="{7F9A611A-9326-4C53-9442-5DBD057415DC}" type="pres">
      <dgm:prSet presAssocID="{22E50E2F-00D3-4B51-82EE-E0CC643F2993}" presName="childComposite" presStyleCnt="0">
        <dgm:presLayoutVars>
          <dgm:chMax val="0"/>
          <dgm:chPref val="0"/>
        </dgm:presLayoutVars>
      </dgm:prSet>
      <dgm:spPr/>
    </dgm:pt>
    <dgm:pt modelId="{A1593A1A-4B8B-42E9-90E1-46F3385A4A8B}" type="pres">
      <dgm:prSet presAssocID="{22E50E2F-00D3-4B51-82EE-E0CC643F2993}" presName="ChildAccent" presStyleLbl="solidFgAcc1" presStyleIdx="5" presStyleCnt="10"/>
      <dgm:spPr/>
    </dgm:pt>
    <dgm:pt modelId="{74731EB1-2BF5-4BDE-AA8D-FC95798F9022}" type="pres">
      <dgm:prSet presAssocID="{22E50E2F-00D3-4B51-82EE-E0CC643F2993}" presName="Child" presStyleLbl="revTx" presStyleIdx="7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7FE8A34-C363-4C0F-B035-18253DE2DFBB}" type="pres">
      <dgm:prSet presAssocID="{802F9B8C-EFD7-4814-B653-D38884C796E4}" presName="childComposite" presStyleCnt="0">
        <dgm:presLayoutVars>
          <dgm:chMax val="0"/>
          <dgm:chPref val="0"/>
        </dgm:presLayoutVars>
      </dgm:prSet>
      <dgm:spPr/>
    </dgm:pt>
    <dgm:pt modelId="{AB0DAE85-7827-4419-A9C8-204FB3C48C95}" type="pres">
      <dgm:prSet presAssocID="{802F9B8C-EFD7-4814-B653-D38884C796E4}" presName="ChildAccent" presStyleLbl="solidFgAcc1" presStyleIdx="6" presStyleCnt="10"/>
      <dgm:spPr/>
    </dgm:pt>
    <dgm:pt modelId="{630FCAA1-D612-4160-96B3-C983221BB07B}" type="pres">
      <dgm:prSet presAssocID="{802F9B8C-EFD7-4814-B653-D38884C796E4}" presName="Child" presStyleLbl="revTx" presStyleIdx="8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3BE7749-37AC-497C-A827-3FFFB45563EC}" type="pres">
      <dgm:prSet presAssocID="{0FADE9C4-F44D-43E4-9A08-36F6C878B7D6}" presName="childComposite" presStyleCnt="0">
        <dgm:presLayoutVars>
          <dgm:chMax val="0"/>
          <dgm:chPref val="0"/>
        </dgm:presLayoutVars>
      </dgm:prSet>
      <dgm:spPr/>
    </dgm:pt>
    <dgm:pt modelId="{2C408A00-4984-4D50-8FC3-B8488908BDD6}" type="pres">
      <dgm:prSet presAssocID="{0FADE9C4-F44D-43E4-9A08-36F6C878B7D6}" presName="ChildAccent" presStyleLbl="solidFgAcc1" presStyleIdx="7" presStyleCnt="10"/>
      <dgm:spPr/>
    </dgm:pt>
    <dgm:pt modelId="{9EE6D9DD-FDD6-482F-A94A-68E579B1E573}" type="pres">
      <dgm:prSet presAssocID="{0FADE9C4-F44D-43E4-9A08-36F6C878B7D6}" presName="Child" presStyleLbl="revTx" presStyleIdx="9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45704D9-1FA3-4DE7-A33D-364175AA7A4B}" type="pres">
      <dgm:prSet presAssocID="{9F1E7160-62DE-4BB4-BE46-91F782153BCB}" presName="childComposite" presStyleCnt="0">
        <dgm:presLayoutVars>
          <dgm:chMax val="0"/>
          <dgm:chPref val="0"/>
        </dgm:presLayoutVars>
      </dgm:prSet>
      <dgm:spPr/>
    </dgm:pt>
    <dgm:pt modelId="{C596AE31-2C01-4367-BC9A-E960343E2C51}" type="pres">
      <dgm:prSet presAssocID="{9F1E7160-62DE-4BB4-BE46-91F782153BCB}" presName="ChildAccent" presStyleLbl="solidFgAcc1" presStyleIdx="8" presStyleCnt="10"/>
      <dgm:spPr/>
    </dgm:pt>
    <dgm:pt modelId="{D39F417F-F3DA-40EA-91A4-F5D90D247311}" type="pres">
      <dgm:prSet presAssocID="{9F1E7160-62DE-4BB4-BE46-91F782153BCB}" presName="Child" presStyleLbl="revTx" presStyleIdx="10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4A2BD5D-2A0C-4099-B6DE-05B6D68BA054}" type="pres">
      <dgm:prSet presAssocID="{2309B259-C59F-4A24-B7BD-D92349C7D6E0}" presName="childComposite" presStyleCnt="0">
        <dgm:presLayoutVars>
          <dgm:chMax val="0"/>
          <dgm:chPref val="0"/>
        </dgm:presLayoutVars>
      </dgm:prSet>
      <dgm:spPr/>
    </dgm:pt>
    <dgm:pt modelId="{769650E6-CE6C-427E-A68A-9FC9B2DBD954}" type="pres">
      <dgm:prSet presAssocID="{2309B259-C59F-4A24-B7BD-D92349C7D6E0}" presName="ChildAccent" presStyleLbl="solidFgAcc1" presStyleIdx="9" presStyleCnt="10"/>
      <dgm:spPr/>
    </dgm:pt>
    <dgm:pt modelId="{1DC76507-FFE2-41ED-9223-8C9746A86939}" type="pres">
      <dgm:prSet presAssocID="{2309B259-C59F-4A24-B7BD-D92349C7D6E0}" presName="Child" presStyleLbl="revTx" presStyleIdx="11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0AB65AB-089F-448A-AE46-A7FE5DC6C266}" srcId="{44FDB1FD-65D7-4B3B-9E28-9B89F60BA36F}" destId="{5231B61B-F2C3-42A1-B0DA-36D79C719C2C}" srcOrd="2" destOrd="0" parTransId="{2A0EBEEA-C50A-4BEF-BD38-431D3868C4EA}" sibTransId="{19B74B12-E50B-42AE-AE97-9F0E6F4A3256}"/>
    <dgm:cxn modelId="{D1F3314E-4AC4-44D0-BC99-50555939FED7}" type="presOf" srcId="{44FDB1FD-65D7-4B3B-9E28-9B89F60BA36F}" destId="{8B794A3B-4652-4DD1-ABF9-985757DDAEA9}" srcOrd="0" destOrd="0" presId="urn:microsoft.com/office/officeart/2008/layout/SquareAccentList"/>
    <dgm:cxn modelId="{82A28DCC-DECC-4094-A9F2-9302A4F48801}" type="presOf" srcId="{2309B259-C59F-4A24-B7BD-D92349C7D6E0}" destId="{1DC76507-FFE2-41ED-9223-8C9746A86939}" srcOrd="0" destOrd="0" presId="urn:microsoft.com/office/officeart/2008/layout/SquareAccentList"/>
    <dgm:cxn modelId="{66C6135E-2423-4CDD-84AA-79D5CF74436A}" type="presOf" srcId="{7AC7A65D-4BA0-469D-9B38-1081247B0D7D}" destId="{0930B8EC-76E5-4493-A294-969884A36322}" srcOrd="0" destOrd="0" presId="urn:microsoft.com/office/officeart/2008/layout/SquareAccentList"/>
    <dgm:cxn modelId="{7A771A12-1E8A-46CA-BC5E-CAD33BF47FFD}" srcId="{8E6BECA2-F21B-4377-B514-940A10EEA5D8}" destId="{2309B259-C59F-4A24-B7BD-D92349C7D6E0}" srcOrd="4" destOrd="0" parTransId="{7E8C8B79-C259-40DF-8CE1-BCB8F33F045F}" sibTransId="{407E656D-1394-455C-A00D-53CB7751766B}"/>
    <dgm:cxn modelId="{37F74C8A-8E6D-4C3E-89E7-4861DCCB5A9E}" srcId="{44FDB1FD-65D7-4B3B-9E28-9B89F60BA36F}" destId="{135195F4-78BD-45F9-95FC-68E0ABB3E447}" srcOrd="4" destOrd="0" parTransId="{AB9DAB57-4477-4963-BB26-B21F0360DF76}" sibTransId="{079FCE9A-D23E-4D4D-9CE6-339699678710}"/>
    <dgm:cxn modelId="{C9E058CC-CF9A-4D4D-961C-84E901079C5D}" srcId="{44FDB1FD-65D7-4B3B-9E28-9B89F60BA36F}" destId="{7AC7A65D-4BA0-469D-9B38-1081247B0D7D}" srcOrd="0" destOrd="0" parTransId="{96DAA5E3-C1DA-4530-BCED-B923A41A7829}" sibTransId="{4AD1FF25-E1F1-4A02-B20E-E8EEEAC25169}"/>
    <dgm:cxn modelId="{468F7E40-FD55-43F5-BBEF-50650299B8F4}" type="presOf" srcId="{8E6BECA2-F21B-4377-B514-940A10EEA5D8}" destId="{1454CE13-8E33-4837-8A68-1ABF7B8B194E}" srcOrd="0" destOrd="0" presId="urn:microsoft.com/office/officeart/2008/layout/SquareAccentList"/>
    <dgm:cxn modelId="{56B6B169-1E65-48D8-BEA5-9D753BC4DADB}" srcId="{8E6BECA2-F21B-4377-B514-940A10EEA5D8}" destId="{9F1E7160-62DE-4BB4-BE46-91F782153BCB}" srcOrd="3" destOrd="0" parTransId="{6CFC9B31-D7ED-4411-855B-B0022F34112B}" sibTransId="{E99FA622-2856-42D5-8261-D28656DD7ADF}"/>
    <dgm:cxn modelId="{D89A3F68-6F4F-4CE4-95EF-66EB759D0DEF}" type="presOf" srcId="{22E50E2F-00D3-4B51-82EE-E0CC643F2993}" destId="{74731EB1-2BF5-4BDE-AA8D-FC95798F9022}" srcOrd="0" destOrd="0" presId="urn:microsoft.com/office/officeart/2008/layout/SquareAccentList"/>
    <dgm:cxn modelId="{8942EE76-6A1D-4639-927F-8A1E05105DDD}" srcId="{8E6BECA2-F21B-4377-B514-940A10EEA5D8}" destId="{802F9B8C-EFD7-4814-B653-D38884C796E4}" srcOrd="1" destOrd="0" parTransId="{30FA8D26-3D09-44E9-8914-C1087A18CAD2}" sibTransId="{DB061D26-FBF3-4A44-9E66-5E7814E4CA5C}"/>
    <dgm:cxn modelId="{EE38D553-ADCF-4058-B2F1-EE34082D32CB}" srcId="{8E6BECA2-F21B-4377-B514-940A10EEA5D8}" destId="{0FADE9C4-F44D-43E4-9A08-36F6C878B7D6}" srcOrd="2" destOrd="0" parTransId="{C234C7C8-8816-4B4F-90FF-5E691B69137E}" sibTransId="{97C88985-1A67-4D33-8FB9-81FD0F1A41B1}"/>
    <dgm:cxn modelId="{37519948-9C91-4901-B042-5CDD71EDF2B6}" type="presOf" srcId="{802F9B8C-EFD7-4814-B653-D38884C796E4}" destId="{630FCAA1-D612-4160-96B3-C983221BB07B}" srcOrd="0" destOrd="0" presId="urn:microsoft.com/office/officeart/2008/layout/SquareAccentList"/>
    <dgm:cxn modelId="{31F3F062-9BF5-46A5-A931-7B59C9FB71A8}" srcId="{44FDB1FD-65D7-4B3B-9E28-9B89F60BA36F}" destId="{763E62B0-7C74-4183-B8C6-D8344224AC6A}" srcOrd="3" destOrd="0" parTransId="{F13DED90-74E3-463A-AB46-E4158CBAC435}" sibTransId="{DF873317-FE9D-4FAE-B771-C3415EB03B5B}"/>
    <dgm:cxn modelId="{04935D38-431E-42ED-95F1-4B7D6876C657}" srcId="{44FDB1FD-65D7-4B3B-9E28-9B89F60BA36F}" destId="{741831BB-5585-430A-AF0B-056927B063BF}" srcOrd="1" destOrd="0" parTransId="{C28E6AF9-0028-46E1-82F8-F9F49421200C}" sibTransId="{9ABAFA51-4AAA-4567-88C3-C1FDCB313BF1}"/>
    <dgm:cxn modelId="{3952DB4B-45A8-404A-83C5-14FFC0A098DE}" type="presOf" srcId="{741831BB-5585-430A-AF0B-056927B063BF}" destId="{3B560DE1-2BF3-4C38-A275-FA0933133F9E}" srcOrd="0" destOrd="0" presId="urn:microsoft.com/office/officeart/2008/layout/SquareAccentList"/>
    <dgm:cxn modelId="{B5933385-26EF-4511-AA6C-90900820C996}" srcId="{8E6BECA2-F21B-4377-B514-940A10EEA5D8}" destId="{22E50E2F-00D3-4B51-82EE-E0CC643F2993}" srcOrd="0" destOrd="0" parTransId="{4223DEFD-AC4E-4F0B-A2BB-DEAFE42D7FCC}" sibTransId="{1C9873AC-7DB7-494B-AC80-56C4CF5859E9}"/>
    <dgm:cxn modelId="{47A7D63B-3C34-4CAA-8C29-416810EE69CA}" srcId="{B0292593-298B-43CC-B89B-40F05639600E}" destId="{8E6BECA2-F21B-4377-B514-940A10EEA5D8}" srcOrd="1" destOrd="0" parTransId="{B6427863-35D9-40B2-83A9-938D997F06D7}" sibTransId="{D1633828-F9E8-40C7-BCAE-BC1CCD6B3E77}"/>
    <dgm:cxn modelId="{60A190A7-9F93-4AFB-8B70-14EEAF97B498}" type="presOf" srcId="{0FADE9C4-F44D-43E4-9A08-36F6C878B7D6}" destId="{9EE6D9DD-FDD6-482F-A94A-68E579B1E573}" srcOrd="0" destOrd="0" presId="urn:microsoft.com/office/officeart/2008/layout/SquareAccentList"/>
    <dgm:cxn modelId="{F04D9D4E-8D16-41D0-A0E8-234F1729348E}" type="presOf" srcId="{B0292593-298B-43CC-B89B-40F05639600E}" destId="{9CD4DAC0-EC74-4496-B12E-C40242442B8F}" srcOrd="0" destOrd="0" presId="urn:microsoft.com/office/officeart/2008/layout/SquareAccentList"/>
    <dgm:cxn modelId="{51629B13-F2FE-4641-93F1-A777A72FDD0C}" type="presOf" srcId="{135195F4-78BD-45F9-95FC-68E0ABB3E447}" destId="{DBECE00A-3DE6-4987-A1EB-B1AD5CCEA077}" srcOrd="0" destOrd="0" presId="urn:microsoft.com/office/officeart/2008/layout/SquareAccentList"/>
    <dgm:cxn modelId="{580E1B9C-91D8-45DC-BEFB-152A1DA37E8F}" srcId="{B0292593-298B-43CC-B89B-40F05639600E}" destId="{44FDB1FD-65D7-4B3B-9E28-9B89F60BA36F}" srcOrd="0" destOrd="0" parTransId="{8B7AE266-75F2-48FD-B70D-435C166AE359}" sibTransId="{9DD946F5-1571-4F64-A62E-E9709D20E530}"/>
    <dgm:cxn modelId="{0CA2B669-16D6-4084-8F18-B4377AE954BE}" type="presOf" srcId="{9F1E7160-62DE-4BB4-BE46-91F782153BCB}" destId="{D39F417F-F3DA-40EA-91A4-F5D90D247311}" srcOrd="0" destOrd="0" presId="urn:microsoft.com/office/officeart/2008/layout/SquareAccentList"/>
    <dgm:cxn modelId="{9D15E7D0-79A2-4EFF-9C37-8BA41A0C7E4F}" type="presOf" srcId="{5231B61B-F2C3-42A1-B0DA-36D79C719C2C}" destId="{28BD12B0-8765-4E8E-8E81-CCE4B1EFC193}" srcOrd="0" destOrd="0" presId="urn:microsoft.com/office/officeart/2008/layout/SquareAccentList"/>
    <dgm:cxn modelId="{25133876-CA0E-420E-AFAA-E276E6B07897}" type="presOf" srcId="{763E62B0-7C74-4183-B8C6-D8344224AC6A}" destId="{3B374BFC-F5B6-4C65-9E35-D7B06D7E99BE}" srcOrd="0" destOrd="0" presId="urn:microsoft.com/office/officeart/2008/layout/SquareAccentList"/>
    <dgm:cxn modelId="{40C49650-D773-4080-B3CE-6A31462DF546}" type="presParOf" srcId="{9CD4DAC0-EC74-4496-B12E-C40242442B8F}" destId="{7DC18A9D-6EC2-4237-ACDB-A163437CFD1E}" srcOrd="0" destOrd="0" presId="urn:microsoft.com/office/officeart/2008/layout/SquareAccentList"/>
    <dgm:cxn modelId="{A2E7F802-AF2E-4F6D-B4B6-B52A19276770}" type="presParOf" srcId="{7DC18A9D-6EC2-4237-ACDB-A163437CFD1E}" destId="{418DA3C5-AC8F-4F45-BE16-7962188E81E9}" srcOrd="0" destOrd="0" presId="urn:microsoft.com/office/officeart/2008/layout/SquareAccentList"/>
    <dgm:cxn modelId="{A0B2862C-28F6-492A-B901-2948EB9D14A0}" type="presParOf" srcId="{418DA3C5-AC8F-4F45-BE16-7962188E81E9}" destId="{F3F80741-0AFE-495D-8839-61937EE4C8E0}" srcOrd="0" destOrd="0" presId="urn:microsoft.com/office/officeart/2008/layout/SquareAccentList"/>
    <dgm:cxn modelId="{AE2EEFA7-A77E-41D1-AF53-1F06386CD858}" type="presParOf" srcId="{418DA3C5-AC8F-4F45-BE16-7962188E81E9}" destId="{100E3E5B-BB3C-419B-B069-EB9BE361059C}" srcOrd="1" destOrd="0" presId="urn:microsoft.com/office/officeart/2008/layout/SquareAccentList"/>
    <dgm:cxn modelId="{DE6F20A7-2EF8-4CBD-9088-65FB913FC863}" type="presParOf" srcId="{418DA3C5-AC8F-4F45-BE16-7962188E81E9}" destId="{8B794A3B-4652-4DD1-ABF9-985757DDAEA9}" srcOrd="2" destOrd="0" presId="urn:microsoft.com/office/officeart/2008/layout/SquareAccentList"/>
    <dgm:cxn modelId="{32B3FAFE-3098-42F3-BCC4-5EF9B221B8C5}" type="presParOf" srcId="{7DC18A9D-6EC2-4237-ACDB-A163437CFD1E}" destId="{3A870AA7-EDFA-4914-AA30-443FCDC3335D}" srcOrd="1" destOrd="0" presId="urn:microsoft.com/office/officeart/2008/layout/SquareAccentList"/>
    <dgm:cxn modelId="{3D0A61BC-2F91-478B-972A-06CE9FEBF2E5}" type="presParOf" srcId="{3A870AA7-EDFA-4914-AA30-443FCDC3335D}" destId="{68282D01-F7C4-4C91-A5B3-FA4CD5B649FF}" srcOrd="0" destOrd="0" presId="urn:microsoft.com/office/officeart/2008/layout/SquareAccentList"/>
    <dgm:cxn modelId="{F0E0F768-0238-47CB-901D-1CCF37E354FF}" type="presParOf" srcId="{68282D01-F7C4-4C91-A5B3-FA4CD5B649FF}" destId="{0B271F00-6B89-4CB4-8C24-B303F421D4B6}" srcOrd="0" destOrd="0" presId="urn:microsoft.com/office/officeart/2008/layout/SquareAccentList"/>
    <dgm:cxn modelId="{30562DE8-7B19-4817-922F-6831B18AEC5B}" type="presParOf" srcId="{68282D01-F7C4-4C91-A5B3-FA4CD5B649FF}" destId="{0930B8EC-76E5-4493-A294-969884A36322}" srcOrd="1" destOrd="0" presId="urn:microsoft.com/office/officeart/2008/layout/SquareAccentList"/>
    <dgm:cxn modelId="{07AB428B-5261-4541-8F64-AC4AA7EA8420}" type="presParOf" srcId="{3A870AA7-EDFA-4914-AA30-443FCDC3335D}" destId="{395287B3-C16C-4165-95E5-C79DB21C51B3}" srcOrd="1" destOrd="0" presId="urn:microsoft.com/office/officeart/2008/layout/SquareAccentList"/>
    <dgm:cxn modelId="{73087B92-B65D-4733-A793-F9CFC988440C}" type="presParOf" srcId="{395287B3-C16C-4165-95E5-C79DB21C51B3}" destId="{50D009DE-7F23-4B06-A5A2-1FB006BDDE2E}" srcOrd="0" destOrd="0" presId="urn:microsoft.com/office/officeart/2008/layout/SquareAccentList"/>
    <dgm:cxn modelId="{9F9B9F5A-EB4F-4CC3-9C21-7202EEDC71C1}" type="presParOf" srcId="{395287B3-C16C-4165-95E5-C79DB21C51B3}" destId="{3B560DE1-2BF3-4C38-A275-FA0933133F9E}" srcOrd="1" destOrd="0" presId="urn:microsoft.com/office/officeart/2008/layout/SquareAccentList"/>
    <dgm:cxn modelId="{E499FD4A-6CBD-4777-8CF4-B18DB5C49FDA}" type="presParOf" srcId="{3A870AA7-EDFA-4914-AA30-443FCDC3335D}" destId="{88431122-E7A3-4552-B88C-3504D3194296}" srcOrd="2" destOrd="0" presId="urn:microsoft.com/office/officeart/2008/layout/SquareAccentList"/>
    <dgm:cxn modelId="{3800A73C-1B2A-4B7C-A527-6112E5F3F089}" type="presParOf" srcId="{88431122-E7A3-4552-B88C-3504D3194296}" destId="{6CE75099-9CC9-408D-A121-7300A748C7E3}" srcOrd="0" destOrd="0" presId="urn:microsoft.com/office/officeart/2008/layout/SquareAccentList"/>
    <dgm:cxn modelId="{89135902-C73F-48A3-9688-950E2DA9503E}" type="presParOf" srcId="{88431122-E7A3-4552-B88C-3504D3194296}" destId="{28BD12B0-8765-4E8E-8E81-CCE4B1EFC193}" srcOrd="1" destOrd="0" presId="urn:microsoft.com/office/officeart/2008/layout/SquareAccentList"/>
    <dgm:cxn modelId="{D4EEC104-0953-40BD-B65F-C83DDDAFC1A4}" type="presParOf" srcId="{3A870AA7-EDFA-4914-AA30-443FCDC3335D}" destId="{8824A65F-2605-46EA-9D95-28C62B575736}" srcOrd="3" destOrd="0" presId="urn:microsoft.com/office/officeart/2008/layout/SquareAccentList"/>
    <dgm:cxn modelId="{FD0C7603-4031-4538-A35D-73DF2FD1A87A}" type="presParOf" srcId="{8824A65F-2605-46EA-9D95-28C62B575736}" destId="{42753269-4C79-4E7A-B207-92A2B4F2A88B}" srcOrd="0" destOrd="0" presId="urn:microsoft.com/office/officeart/2008/layout/SquareAccentList"/>
    <dgm:cxn modelId="{48802AF5-C133-4EB6-A809-8691D50BC5AB}" type="presParOf" srcId="{8824A65F-2605-46EA-9D95-28C62B575736}" destId="{3B374BFC-F5B6-4C65-9E35-D7B06D7E99BE}" srcOrd="1" destOrd="0" presId="urn:microsoft.com/office/officeart/2008/layout/SquareAccentList"/>
    <dgm:cxn modelId="{34502EA0-6C0D-495A-BF5B-F8B4BD2254BA}" type="presParOf" srcId="{3A870AA7-EDFA-4914-AA30-443FCDC3335D}" destId="{F795F1CA-26E0-4063-9F5E-077BF5AECBD7}" srcOrd="4" destOrd="0" presId="urn:microsoft.com/office/officeart/2008/layout/SquareAccentList"/>
    <dgm:cxn modelId="{1CD8563F-1644-4287-AEC3-612A019F863B}" type="presParOf" srcId="{F795F1CA-26E0-4063-9F5E-077BF5AECBD7}" destId="{FC111FBE-C212-4636-9836-FBA371272ADD}" srcOrd="0" destOrd="0" presId="urn:microsoft.com/office/officeart/2008/layout/SquareAccentList"/>
    <dgm:cxn modelId="{DB5D8C41-3E06-4A99-B782-310336D6B364}" type="presParOf" srcId="{F795F1CA-26E0-4063-9F5E-077BF5AECBD7}" destId="{DBECE00A-3DE6-4987-A1EB-B1AD5CCEA077}" srcOrd="1" destOrd="0" presId="urn:microsoft.com/office/officeart/2008/layout/SquareAccentList"/>
    <dgm:cxn modelId="{13C4C85B-D0C6-4D74-8817-FD5B042F8F06}" type="presParOf" srcId="{9CD4DAC0-EC74-4496-B12E-C40242442B8F}" destId="{24469657-70C8-497D-9A19-1D9770358BDA}" srcOrd="1" destOrd="0" presId="urn:microsoft.com/office/officeart/2008/layout/SquareAccentList"/>
    <dgm:cxn modelId="{BC3AB5DF-C73E-4808-B452-D0FBAF8D6AC4}" type="presParOf" srcId="{24469657-70C8-497D-9A19-1D9770358BDA}" destId="{78077B5C-A0B6-4949-86D0-70364DBAA49B}" srcOrd="0" destOrd="0" presId="urn:microsoft.com/office/officeart/2008/layout/SquareAccentList"/>
    <dgm:cxn modelId="{443B2509-11F0-497B-9661-449C673B5095}" type="presParOf" srcId="{78077B5C-A0B6-4949-86D0-70364DBAA49B}" destId="{907F29F8-A090-46EB-BC4E-E08EAADB2BE8}" srcOrd="0" destOrd="0" presId="urn:microsoft.com/office/officeart/2008/layout/SquareAccentList"/>
    <dgm:cxn modelId="{5F469303-A1D0-41A8-8F75-F6B31CFABF3D}" type="presParOf" srcId="{78077B5C-A0B6-4949-86D0-70364DBAA49B}" destId="{7E751197-CA65-4489-A823-A3D68E77B5AE}" srcOrd="1" destOrd="0" presId="urn:microsoft.com/office/officeart/2008/layout/SquareAccentList"/>
    <dgm:cxn modelId="{93852EDA-E715-42B4-A89A-2FAE264E3AFF}" type="presParOf" srcId="{78077B5C-A0B6-4949-86D0-70364DBAA49B}" destId="{1454CE13-8E33-4837-8A68-1ABF7B8B194E}" srcOrd="2" destOrd="0" presId="urn:microsoft.com/office/officeart/2008/layout/SquareAccentList"/>
    <dgm:cxn modelId="{BD803C01-949C-4EED-9964-721CDF8073F9}" type="presParOf" srcId="{24469657-70C8-497D-9A19-1D9770358BDA}" destId="{81D7B3D7-2D59-48C1-AB36-8B0005831103}" srcOrd="1" destOrd="0" presId="urn:microsoft.com/office/officeart/2008/layout/SquareAccentList"/>
    <dgm:cxn modelId="{A2E51007-A133-403A-AE8E-66899A1B4410}" type="presParOf" srcId="{81D7B3D7-2D59-48C1-AB36-8B0005831103}" destId="{7F9A611A-9326-4C53-9442-5DBD057415DC}" srcOrd="0" destOrd="0" presId="urn:microsoft.com/office/officeart/2008/layout/SquareAccentList"/>
    <dgm:cxn modelId="{302822AB-C0A7-4AF5-8DC9-CDA392CBFE39}" type="presParOf" srcId="{7F9A611A-9326-4C53-9442-5DBD057415DC}" destId="{A1593A1A-4B8B-42E9-90E1-46F3385A4A8B}" srcOrd="0" destOrd="0" presId="urn:microsoft.com/office/officeart/2008/layout/SquareAccentList"/>
    <dgm:cxn modelId="{4CC59C2C-6A0C-4EF0-A00B-81A4B24EEA6F}" type="presParOf" srcId="{7F9A611A-9326-4C53-9442-5DBD057415DC}" destId="{74731EB1-2BF5-4BDE-AA8D-FC95798F9022}" srcOrd="1" destOrd="0" presId="urn:microsoft.com/office/officeart/2008/layout/SquareAccentList"/>
    <dgm:cxn modelId="{1F3C3EF8-7DBA-4BE7-BCE5-48908A516424}" type="presParOf" srcId="{81D7B3D7-2D59-48C1-AB36-8B0005831103}" destId="{37FE8A34-C363-4C0F-B035-18253DE2DFBB}" srcOrd="1" destOrd="0" presId="urn:microsoft.com/office/officeart/2008/layout/SquareAccentList"/>
    <dgm:cxn modelId="{DEB80647-8706-4DD0-B0DF-3848F71D191C}" type="presParOf" srcId="{37FE8A34-C363-4C0F-B035-18253DE2DFBB}" destId="{AB0DAE85-7827-4419-A9C8-204FB3C48C95}" srcOrd="0" destOrd="0" presId="urn:microsoft.com/office/officeart/2008/layout/SquareAccentList"/>
    <dgm:cxn modelId="{7740C728-040D-4E95-BC36-131B8E54877A}" type="presParOf" srcId="{37FE8A34-C363-4C0F-B035-18253DE2DFBB}" destId="{630FCAA1-D612-4160-96B3-C983221BB07B}" srcOrd="1" destOrd="0" presId="urn:microsoft.com/office/officeart/2008/layout/SquareAccentList"/>
    <dgm:cxn modelId="{4DC63E04-C885-477C-8D47-7FD48BE145A8}" type="presParOf" srcId="{81D7B3D7-2D59-48C1-AB36-8B0005831103}" destId="{C3BE7749-37AC-497C-A827-3FFFB45563EC}" srcOrd="2" destOrd="0" presId="urn:microsoft.com/office/officeart/2008/layout/SquareAccentList"/>
    <dgm:cxn modelId="{800243AC-7534-4B89-9B48-A5207CD64958}" type="presParOf" srcId="{C3BE7749-37AC-497C-A827-3FFFB45563EC}" destId="{2C408A00-4984-4D50-8FC3-B8488908BDD6}" srcOrd="0" destOrd="0" presId="urn:microsoft.com/office/officeart/2008/layout/SquareAccentList"/>
    <dgm:cxn modelId="{741FAF8C-80A1-4643-8E3B-74714720F25F}" type="presParOf" srcId="{C3BE7749-37AC-497C-A827-3FFFB45563EC}" destId="{9EE6D9DD-FDD6-482F-A94A-68E579B1E573}" srcOrd="1" destOrd="0" presId="urn:microsoft.com/office/officeart/2008/layout/SquareAccentList"/>
    <dgm:cxn modelId="{308543AD-B637-4AC9-8175-08D445258CDC}" type="presParOf" srcId="{81D7B3D7-2D59-48C1-AB36-8B0005831103}" destId="{545704D9-1FA3-4DE7-A33D-364175AA7A4B}" srcOrd="3" destOrd="0" presId="urn:microsoft.com/office/officeart/2008/layout/SquareAccentList"/>
    <dgm:cxn modelId="{EB1124F5-2C65-4B0D-B44D-18116EF51C3A}" type="presParOf" srcId="{545704D9-1FA3-4DE7-A33D-364175AA7A4B}" destId="{C596AE31-2C01-4367-BC9A-E960343E2C51}" srcOrd="0" destOrd="0" presId="urn:microsoft.com/office/officeart/2008/layout/SquareAccentList"/>
    <dgm:cxn modelId="{9C2B7255-BB4F-49AA-BC1B-D18E5AEA665D}" type="presParOf" srcId="{545704D9-1FA3-4DE7-A33D-364175AA7A4B}" destId="{D39F417F-F3DA-40EA-91A4-F5D90D247311}" srcOrd="1" destOrd="0" presId="urn:microsoft.com/office/officeart/2008/layout/SquareAccentList"/>
    <dgm:cxn modelId="{28CECEF0-9276-45C6-BA48-D6E66425EA5A}" type="presParOf" srcId="{81D7B3D7-2D59-48C1-AB36-8B0005831103}" destId="{84A2BD5D-2A0C-4099-B6DE-05B6D68BA054}" srcOrd="4" destOrd="0" presId="urn:microsoft.com/office/officeart/2008/layout/SquareAccentList"/>
    <dgm:cxn modelId="{A4A32E14-CCF4-4C11-992E-B36F260E1CAC}" type="presParOf" srcId="{84A2BD5D-2A0C-4099-B6DE-05B6D68BA054}" destId="{769650E6-CE6C-427E-A68A-9FC9B2DBD954}" srcOrd="0" destOrd="0" presId="urn:microsoft.com/office/officeart/2008/layout/SquareAccentList"/>
    <dgm:cxn modelId="{57FACDC1-944E-4593-8539-EEC2E65DBFCF}" type="presParOf" srcId="{84A2BD5D-2A0C-4099-B6DE-05B6D68BA054}" destId="{1DC76507-FFE2-41ED-9223-8C9746A86939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0292593-298B-43CC-B89B-40F05639600E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4FDB1FD-65D7-4B3B-9E28-9B89F60BA36F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可靠性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8B7AE266-75F2-48FD-B70D-435C166AE359}" type="parTrans" cxnId="{580E1B9C-91D8-45DC-BEFB-152A1DA37E8F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9DD946F5-1571-4F64-A62E-E9709D20E530}" type="sibTrans" cxnId="{580E1B9C-91D8-45DC-BEFB-152A1DA37E8F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AC7A65D-4BA0-469D-9B38-1081247B0D7D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支持主从双机热备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96DAA5E3-C1DA-4530-BCED-B923A41A7829}" type="parTrans" cxnId="{C9E058CC-CF9A-4D4D-961C-84E901079C5D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4AD1FF25-E1F1-4A02-B20E-E8EEEAC25169}" type="sibTrans" cxnId="{C9E058CC-CF9A-4D4D-961C-84E901079C5D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41831BB-5585-430A-AF0B-056927B063BF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分布式数据库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C28E6AF9-0028-46E1-82F8-F9F49421200C}" type="parTrans" cxnId="{04935D38-431E-42ED-95F1-4B7D6876C65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9ABAFA51-4AAA-4567-88C3-C1FDCB313BF1}" type="sibTrans" cxnId="{04935D38-431E-42ED-95F1-4B7D6876C65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231B61B-F2C3-42A1-B0DA-36D79C719C2C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支持网络冗余、时钟同步源冗余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2A0EBEEA-C50A-4BEF-BD38-431D3868C4EA}" type="parTrans" cxnId="{F0AB65AB-089F-448A-AE46-A7FE5DC6C26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19B74B12-E50B-42AE-AE97-9F0E6F4A3256}" type="sibTrans" cxnId="{F0AB65AB-089F-448A-AE46-A7FE5DC6C26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E6BECA2-F21B-4377-B514-940A10EEA5D8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扩展性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B6427863-35D9-40B2-83A9-938D997F06D7}" type="parTrans" cxnId="{47A7D63B-3C34-4CAA-8C29-416810EE69CA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D1633828-F9E8-40C7-BCAE-BC1CCD6B3E77}" type="sibTrans" cxnId="{47A7D63B-3C34-4CAA-8C29-416810EE69CA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22E50E2F-00D3-4B51-82EE-E0CC643F2993}">
      <dgm:prSet phldrT="[文本]"/>
      <dgm:spPr/>
      <dgm:t>
        <a:bodyPr/>
        <a:lstStyle/>
        <a:p>
          <a:r>
            <a:rPr lang="en-US" altLang="zh-CN" dirty="0" smtClean="0">
              <a:latin typeface="微软雅黑" pitchFamily="34" charset="-122"/>
              <a:ea typeface="微软雅黑" pitchFamily="34" charset="-122"/>
            </a:rPr>
            <a:t>C/S</a:t>
          </a:r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、</a:t>
          </a:r>
          <a:r>
            <a:rPr lang="en-US" altLang="zh-CN" dirty="0" smtClean="0">
              <a:latin typeface="微软雅黑" pitchFamily="34" charset="-122"/>
              <a:ea typeface="微软雅黑" pitchFamily="34" charset="-122"/>
            </a:rPr>
            <a:t>B/S</a:t>
          </a:r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、</a:t>
          </a:r>
          <a:r>
            <a:rPr lang="en-US" altLang="zh-CN" dirty="0" smtClean="0">
              <a:latin typeface="微软雅黑" pitchFamily="34" charset="-122"/>
              <a:ea typeface="微软雅黑" pitchFamily="34" charset="-122"/>
            </a:rPr>
            <a:t>Stand-alone</a:t>
          </a:r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多种网络结构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4223DEFD-AC4E-4F0B-A2BB-DEAFE42D7FCC}" type="parTrans" cxnId="{B5933385-26EF-4511-AA6C-90900820C99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1C9873AC-7DB7-494B-AC80-56C4CF5859E9}" type="sibTrans" cxnId="{B5933385-26EF-4511-AA6C-90900820C99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02F9B8C-EFD7-4814-B653-D38884C796E4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内置大量标准通讯协议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30FA8D26-3D09-44E9-8914-C1087A18CAD2}" type="parTrans" cxnId="{8942EE76-6A1D-4639-927F-8A1E05105DDD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DB061D26-FBF3-4A44-9E66-5E7814E4CA5C}" type="sibTrans" cxnId="{8942EE76-6A1D-4639-927F-8A1E05105DDD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0FADE9C4-F44D-43E4-9A08-36F6C878B7D6}">
      <dgm:prSet phldrT="[文本]"/>
      <dgm:spPr/>
      <dgm:t>
        <a:bodyPr/>
        <a:lstStyle/>
        <a:p>
          <a:r>
            <a:rPr lang="en-US" altLang="zh-CN" dirty="0" err="1" smtClean="0">
              <a:latin typeface="微软雅黑" pitchFamily="34" charset="-122"/>
              <a:ea typeface="微软雅黑" pitchFamily="34" charset="-122"/>
            </a:rPr>
            <a:t>VxSCript</a:t>
          </a:r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脚本二次开发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C234C7C8-8816-4B4F-90FF-5E691B69137E}" type="parTrans" cxnId="{EE38D553-ADCF-4058-B2F1-EE34082D32CB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97C88985-1A67-4D33-8FB9-81FD0F1A41B1}" type="sibTrans" cxnId="{EE38D553-ADCF-4058-B2F1-EE34082D32CB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63E62B0-7C74-4183-B8C6-D8344224AC6A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完善的软件授权管理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F13DED90-74E3-463A-AB46-E4158CBAC435}" type="parTrans" cxnId="{31F3F062-9BF5-46A5-A931-7B59C9FB71A8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DF873317-FE9D-4FAE-B771-C3415EB03B5B}" type="sibTrans" cxnId="{31F3F062-9BF5-46A5-A931-7B59C9FB71A8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135195F4-78BD-45F9-95FC-68E0ABB3E447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组态在线增量式、全体模式更新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AB9DAB57-4477-4963-BB26-B21F0360DF76}" type="parTrans" cxnId="{37F74C8A-8E6D-4C3E-89E7-4861DCCB5A9E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079FCE9A-D23E-4D4D-9CE6-339699678710}" type="sibTrans" cxnId="{37F74C8A-8E6D-4C3E-89E7-4861DCCB5A9E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9F1E7160-62DE-4BB4-BE46-91F782153BCB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驱动协议二次开发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6CFC9B31-D7ED-4411-855B-B0022F34112B}" type="parTrans" cxnId="{56B6B169-1E65-48D8-BEA5-9D753BC4DADB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E99FA622-2856-42D5-8261-D28656DD7ADF}" type="sibTrans" cxnId="{56B6B169-1E65-48D8-BEA5-9D753BC4DADB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2309B259-C59F-4A24-B7BD-D92349C7D6E0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软件界面</a:t>
          </a:r>
          <a:r>
            <a:rPr lang="en-US" altLang="zh-CN" dirty="0" smtClean="0">
              <a:latin typeface="微软雅黑" pitchFamily="34" charset="-122"/>
              <a:ea typeface="微软雅黑" pitchFamily="34" charset="-122"/>
            </a:rPr>
            <a:t>OEM</a:t>
          </a:r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扩展功能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7E8C8B79-C259-40DF-8CE1-BCB8F33F045F}" type="parTrans" cxnId="{7A771A12-1E8A-46CA-BC5E-CAD33BF47FFD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407E656D-1394-455C-A00D-53CB7751766B}" type="sibTrans" cxnId="{7A771A12-1E8A-46CA-BC5E-CAD33BF47FFD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9CD4DAC0-EC74-4496-B12E-C40242442B8F}" type="pres">
      <dgm:prSet presAssocID="{B0292593-298B-43CC-B89B-40F05639600E}" presName="layout" presStyleCnt="0">
        <dgm:presLayoutVars>
          <dgm:chMax/>
          <dgm:chPref/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7DC18A9D-6EC2-4237-ACDB-A163437CFD1E}" type="pres">
      <dgm:prSet presAssocID="{44FDB1FD-65D7-4B3B-9E28-9B89F60BA36F}" presName="root" presStyleCnt="0">
        <dgm:presLayoutVars>
          <dgm:chMax/>
          <dgm:chPref/>
        </dgm:presLayoutVars>
      </dgm:prSet>
      <dgm:spPr/>
    </dgm:pt>
    <dgm:pt modelId="{418DA3C5-AC8F-4F45-BE16-7962188E81E9}" type="pres">
      <dgm:prSet presAssocID="{44FDB1FD-65D7-4B3B-9E28-9B89F60BA36F}" presName="rootComposite" presStyleCnt="0">
        <dgm:presLayoutVars/>
      </dgm:prSet>
      <dgm:spPr/>
    </dgm:pt>
    <dgm:pt modelId="{F3F80741-0AFE-495D-8839-61937EE4C8E0}" type="pres">
      <dgm:prSet presAssocID="{44FDB1FD-65D7-4B3B-9E28-9B89F60BA36F}" presName="ParentAccent" presStyleLbl="alignNode1" presStyleIdx="0" presStyleCnt="2"/>
      <dgm:spPr/>
    </dgm:pt>
    <dgm:pt modelId="{100E3E5B-BB3C-419B-B069-EB9BE361059C}" type="pres">
      <dgm:prSet presAssocID="{44FDB1FD-65D7-4B3B-9E28-9B89F60BA36F}" presName="ParentSmallAccent" presStyleLbl="fgAcc1" presStyleIdx="0" presStyleCnt="2"/>
      <dgm:spPr/>
    </dgm:pt>
    <dgm:pt modelId="{8B794A3B-4652-4DD1-ABF9-985757DDAEA9}" type="pres">
      <dgm:prSet presAssocID="{44FDB1FD-65D7-4B3B-9E28-9B89F60BA36F}" presName="Parent" presStyleLbl="revTx" presStyleIdx="0" presStyleCnt="12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870AA7-EDFA-4914-AA30-443FCDC3335D}" type="pres">
      <dgm:prSet presAssocID="{44FDB1FD-65D7-4B3B-9E28-9B89F60BA36F}" presName="childShape" presStyleCnt="0">
        <dgm:presLayoutVars>
          <dgm:chMax val="0"/>
          <dgm:chPref val="0"/>
        </dgm:presLayoutVars>
      </dgm:prSet>
      <dgm:spPr/>
    </dgm:pt>
    <dgm:pt modelId="{68282D01-F7C4-4C91-A5B3-FA4CD5B649FF}" type="pres">
      <dgm:prSet presAssocID="{7AC7A65D-4BA0-469D-9B38-1081247B0D7D}" presName="childComposite" presStyleCnt="0">
        <dgm:presLayoutVars>
          <dgm:chMax val="0"/>
          <dgm:chPref val="0"/>
        </dgm:presLayoutVars>
      </dgm:prSet>
      <dgm:spPr/>
    </dgm:pt>
    <dgm:pt modelId="{0B271F00-6B89-4CB4-8C24-B303F421D4B6}" type="pres">
      <dgm:prSet presAssocID="{7AC7A65D-4BA0-469D-9B38-1081247B0D7D}" presName="ChildAccent" presStyleLbl="solidFgAcc1" presStyleIdx="0" presStyleCnt="10"/>
      <dgm:spPr/>
    </dgm:pt>
    <dgm:pt modelId="{0930B8EC-76E5-4493-A294-969884A36322}" type="pres">
      <dgm:prSet presAssocID="{7AC7A65D-4BA0-469D-9B38-1081247B0D7D}" presName="Child" presStyleLbl="revTx" presStyleIdx="1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95287B3-C16C-4165-95E5-C79DB21C51B3}" type="pres">
      <dgm:prSet presAssocID="{741831BB-5585-430A-AF0B-056927B063BF}" presName="childComposite" presStyleCnt="0">
        <dgm:presLayoutVars>
          <dgm:chMax val="0"/>
          <dgm:chPref val="0"/>
        </dgm:presLayoutVars>
      </dgm:prSet>
      <dgm:spPr/>
    </dgm:pt>
    <dgm:pt modelId="{50D009DE-7F23-4B06-A5A2-1FB006BDDE2E}" type="pres">
      <dgm:prSet presAssocID="{741831BB-5585-430A-AF0B-056927B063BF}" presName="ChildAccent" presStyleLbl="solidFgAcc1" presStyleIdx="1" presStyleCnt="10"/>
      <dgm:spPr/>
    </dgm:pt>
    <dgm:pt modelId="{3B560DE1-2BF3-4C38-A275-FA0933133F9E}" type="pres">
      <dgm:prSet presAssocID="{741831BB-5585-430A-AF0B-056927B063BF}" presName="Child" presStyleLbl="revTx" presStyleIdx="2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431122-E7A3-4552-B88C-3504D3194296}" type="pres">
      <dgm:prSet presAssocID="{5231B61B-F2C3-42A1-B0DA-36D79C719C2C}" presName="childComposite" presStyleCnt="0">
        <dgm:presLayoutVars>
          <dgm:chMax val="0"/>
          <dgm:chPref val="0"/>
        </dgm:presLayoutVars>
      </dgm:prSet>
      <dgm:spPr/>
    </dgm:pt>
    <dgm:pt modelId="{6CE75099-9CC9-408D-A121-7300A748C7E3}" type="pres">
      <dgm:prSet presAssocID="{5231B61B-F2C3-42A1-B0DA-36D79C719C2C}" presName="ChildAccent" presStyleLbl="solidFgAcc1" presStyleIdx="2" presStyleCnt="10"/>
      <dgm:spPr/>
    </dgm:pt>
    <dgm:pt modelId="{28BD12B0-8765-4E8E-8E81-CCE4B1EFC193}" type="pres">
      <dgm:prSet presAssocID="{5231B61B-F2C3-42A1-B0DA-36D79C719C2C}" presName="Child" presStyleLbl="revTx" presStyleIdx="3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24A65F-2605-46EA-9D95-28C62B575736}" type="pres">
      <dgm:prSet presAssocID="{763E62B0-7C74-4183-B8C6-D8344224AC6A}" presName="childComposite" presStyleCnt="0">
        <dgm:presLayoutVars>
          <dgm:chMax val="0"/>
          <dgm:chPref val="0"/>
        </dgm:presLayoutVars>
      </dgm:prSet>
      <dgm:spPr/>
    </dgm:pt>
    <dgm:pt modelId="{42753269-4C79-4E7A-B207-92A2B4F2A88B}" type="pres">
      <dgm:prSet presAssocID="{763E62B0-7C74-4183-B8C6-D8344224AC6A}" presName="ChildAccent" presStyleLbl="solidFgAcc1" presStyleIdx="3" presStyleCnt="10"/>
      <dgm:spPr/>
    </dgm:pt>
    <dgm:pt modelId="{3B374BFC-F5B6-4C65-9E35-D7B06D7E99BE}" type="pres">
      <dgm:prSet presAssocID="{763E62B0-7C74-4183-B8C6-D8344224AC6A}" presName="Child" presStyleLbl="revTx" presStyleIdx="4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795F1CA-26E0-4063-9F5E-077BF5AECBD7}" type="pres">
      <dgm:prSet presAssocID="{135195F4-78BD-45F9-95FC-68E0ABB3E447}" presName="childComposite" presStyleCnt="0">
        <dgm:presLayoutVars>
          <dgm:chMax val="0"/>
          <dgm:chPref val="0"/>
        </dgm:presLayoutVars>
      </dgm:prSet>
      <dgm:spPr/>
    </dgm:pt>
    <dgm:pt modelId="{FC111FBE-C212-4636-9836-FBA371272ADD}" type="pres">
      <dgm:prSet presAssocID="{135195F4-78BD-45F9-95FC-68E0ABB3E447}" presName="ChildAccent" presStyleLbl="solidFgAcc1" presStyleIdx="4" presStyleCnt="10"/>
      <dgm:spPr/>
    </dgm:pt>
    <dgm:pt modelId="{DBECE00A-3DE6-4987-A1EB-B1AD5CCEA077}" type="pres">
      <dgm:prSet presAssocID="{135195F4-78BD-45F9-95FC-68E0ABB3E447}" presName="Child" presStyleLbl="revTx" presStyleIdx="5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4469657-70C8-497D-9A19-1D9770358BDA}" type="pres">
      <dgm:prSet presAssocID="{8E6BECA2-F21B-4377-B514-940A10EEA5D8}" presName="root" presStyleCnt="0">
        <dgm:presLayoutVars>
          <dgm:chMax/>
          <dgm:chPref/>
        </dgm:presLayoutVars>
      </dgm:prSet>
      <dgm:spPr/>
    </dgm:pt>
    <dgm:pt modelId="{78077B5C-A0B6-4949-86D0-70364DBAA49B}" type="pres">
      <dgm:prSet presAssocID="{8E6BECA2-F21B-4377-B514-940A10EEA5D8}" presName="rootComposite" presStyleCnt="0">
        <dgm:presLayoutVars/>
      </dgm:prSet>
      <dgm:spPr/>
    </dgm:pt>
    <dgm:pt modelId="{907F29F8-A090-46EB-BC4E-E08EAADB2BE8}" type="pres">
      <dgm:prSet presAssocID="{8E6BECA2-F21B-4377-B514-940A10EEA5D8}" presName="ParentAccent" presStyleLbl="alignNode1" presStyleIdx="1" presStyleCnt="2"/>
      <dgm:spPr/>
    </dgm:pt>
    <dgm:pt modelId="{7E751197-CA65-4489-A823-A3D68E77B5AE}" type="pres">
      <dgm:prSet presAssocID="{8E6BECA2-F21B-4377-B514-940A10EEA5D8}" presName="ParentSmallAccent" presStyleLbl="fgAcc1" presStyleIdx="1" presStyleCnt="2"/>
      <dgm:spPr/>
    </dgm:pt>
    <dgm:pt modelId="{1454CE13-8E33-4837-8A68-1ABF7B8B194E}" type="pres">
      <dgm:prSet presAssocID="{8E6BECA2-F21B-4377-B514-940A10EEA5D8}" presName="Parent" presStyleLbl="revTx" presStyleIdx="6" presStyleCnt="12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D7B3D7-2D59-48C1-AB36-8B0005831103}" type="pres">
      <dgm:prSet presAssocID="{8E6BECA2-F21B-4377-B514-940A10EEA5D8}" presName="childShape" presStyleCnt="0">
        <dgm:presLayoutVars>
          <dgm:chMax val="0"/>
          <dgm:chPref val="0"/>
        </dgm:presLayoutVars>
      </dgm:prSet>
      <dgm:spPr/>
    </dgm:pt>
    <dgm:pt modelId="{7F9A611A-9326-4C53-9442-5DBD057415DC}" type="pres">
      <dgm:prSet presAssocID="{22E50E2F-00D3-4B51-82EE-E0CC643F2993}" presName="childComposite" presStyleCnt="0">
        <dgm:presLayoutVars>
          <dgm:chMax val="0"/>
          <dgm:chPref val="0"/>
        </dgm:presLayoutVars>
      </dgm:prSet>
      <dgm:spPr/>
    </dgm:pt>
    <dgm:pt modelId="{A1593A1A-4B8B-42E9-90E1-46F3385A4A8B}" type="pres">
      <dgm:prSet presAssocID="{22E50E2F-00D3-4B51-82EE-E0CC643F2993}" presName="ChildAccent" presStyleLbl="solidFgAcc1" presStyleIdx="5" presStyleCnt="10"/>
      <dgm:spPr/>
    </dgm:pt>
    <dgm:pt modelId="{74731EB1-2BF5-4BDE-AA8D-FC95798F9022}" type="pres">
      <dgm:prSet presAssocID="{22E50E2F-00D3-4B51-82EE-E0CC643F2993}" presName="Child" presStyleLbl="revTx" presStyleIdx="7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7FE8A34-C363-4C0F-B035-18253DE2DFBB}" type="pres">
      <dgm:prSet presAssocID="{802F9B8C-EFD7-4814-B653-D38884C796E4}" presName="childComposite" presStyleCnt="0">
        <dgm:presLayoutVars>
          <dgm:chMax val="0"/>
          <dgm:chPref val="0"/>
        </dgm:presLayoutVars>
      </dgm:prSet>
      <dgm:spPr/>
    </dgm:pt>
    <dgm:pt modelId="{AB0DAE85-7827-4419-A9C8-204FB3C48C95}" type="pres">
      <dgm:prSet presAssocID="{802F9B8C-EFD7-4814-B653-D38884C796E4}" presName="ChildAccent" presStyleLbl="solidFgAcc1" presStyleIdx="6" presStyleCnt="10"/>
      <dgm:spPr/>
    </dgm:pt>
    <dgm:pt modelId="{630FCAA1-D612-4160-96B3-C983221BB07B}" type="pres">
      <dgm:prSet presAssocID="{802F9B8C-EFD7-4814-B653-D38884C796E4}" presName="Child" presStyleLbl="revTx" presStyleIdx="8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3BE7749-37AC-497C-A827-3FFFB45563EC}" type="pres">
      <dgm:prSet presAssocID="{0FADE9C4-F44D-43E4-9A08-36F6C878B7D6}" presName="childComposite" presStyleCnt="0">
        <dgm:presLayoutVars>
          <dgm:chMax val="0"/>
          <dgm:chPref val="0"/>
        </dgm:presLayoutVars>
      </dgm:prSet>
      <dgm:spPr/>
    </dgm:pt>
    <dgm:pt modelId="{2C408A00-4984-4D50-8FC3-B8488908BDD6}" type="pres">
      <dgm:prSet presAssocID="{0FADE9C4-F44D-43E4-9A08-36F6C878B7D6}" presName="ChildAccent" presStyleLbl="solidFgAcc1" presStyleIdx="7" presStyleCnt="10"/>
      <dgm:spPr/>
    </dgm:pt>
    <dgm:pt modelId="{9EE6D9DD-FDD6-482F-A94A-68E579B1E573}" type="pres">
      <dgm:prSet presAssocID="{0FADE9C4-F44D-43E4-9A08-36F6C878B7D6}" presName="Child" presStyleLbl="revTx" presStyleIdx="9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45704D9-1FA3-4DE7-A33D-364175AA7A4B}" type="pres">
      <dgm:prSet presAssocID="{9F1E7160-62DE-4BB4-BE46-91F782153BCB}" presName="childComposite" presStyleCnt="0">
        <dgm:presLayoutVars>
          <dgm:chMax val="0"/>
          <dgm:chPref val="0"/>
        </dgm:presLayoutVars>
      </dgm:prSet>
      <dgm:spPr/>
    </dgm:pt>
    <dgm:pt modelId="{C596AE31-2C01-4367-BC9A-E960343E2C51}" type="pres">
      <dgm:prSet presAssocID="{9F1E7160-62DE-4BB4-BE46-91F782153BCB}" presName="ChildAccent" presStyleLbl="solidFgAcc1" presStyleIdx="8" presStyleCnt="10"/>
      <dgm:spPr/>
    </dgm:pt>
    <dgm:pt modelId="{D39F417F-F3DA-40EA-91A4-F5D90D247311}" type="pres">
      <dgm:prSet presAssocID="{9F1E7160-62DE-4BB4-BE46-91F782153BCB}" presName="Child" presStyleLbl="revTx" presStyleIdx="10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4A2BD5D-2A0C-4099-B6DE-05B6D68BA054}" type="pres">
      <dgm:prSet presAssocID="{2309B259-C59F-4A24-B7BD-D92349C7D6E0}" presName="childComposite" presStyleCnt="0">
        <dgm:presLayoutVars>
          <dgm:chMax val="0"/>
          <dgm:chPref val="0"/>
        </dgm:presLayoutVars>
      </dgm:prSet>
      <dgm:spPr/>
    </dgm:pt>
    <dgm:pt modelId="{769650E6-CE6C-427E-A68A-9FC9B2DBD954}" type="pres">
      <dgm:prSet presAssocID="{2309B259-C59F-4A24-B7BD-D92349C7D6E0}" presName="ChildAccent" presStyleLbl="solidFgAcc1" presStyleIdx="9" presStyleCnt="10"/>
      <dgm:spPr/>
    </dgm:pt>
    <dgm:pt modelId="{1DC76507-FFE2-41ED-9223-8C9746A86939}" type="pres">
      <dgm:prSet presAssocID="{2309B259-C59F-4A24-B7BD-D92349C7D6E0}" presName="Child" presStyleLbl="revTx" presStyleIdx="11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E38D553-ADCF-4058-B2F1-EE34082D32CB}" srcId="{8E6BECA2-F21B-4377-B514-940A10EEA5D8}" destId="{0FADE9C4-F44D-43E4-9A08-36F6C878B7D6}" srcOrd="2" destOrd="0" parTransId="{C234C7C8-8816-4B4F-90FF-5E691B69137E}" sibTransId="{97C88985-1A67-4D33-8FB9-81FD0F1A41B1}"/>
    <dgm:cxn modelId="{1FC8F3A9-050A-419E-BAD8-5045274FDC86}" type="presOf" srcId="{22E50E2F-00D3-4B51-82EE-E0CC643F2993}" destId="{74731EB1-2BF5-4BDE-AA8D-FC95798F9022}" srcOrd="0" destOrd="0" presId="urn:microsoft.com/office/officeart/2008/layout/SquareAccentList"/>
    <dgm:cxn modelId="{8942EE76-6A1D-4639-927F-8A1E05105DDD}" srcId="{8E6BECA2-F21B-4377-B514-940A10EEA5D8}" destId="{802F9B8C-EFD7-4814-B653-D38884C796E4}" srcOrd="1" destOrd="0" parTransId="{30FA8D26-3D09-44E9-8914-C1087A18CAD2}" sibTransId="{DB061D26-FBF3-4A44-9E66-5E7814E4CA5C}"/>
    <dgm:cxn modelId="{2C0083BB-75BA-4B9D-8EEA-1C866ECE8E9A}" type="presOf" srcId="{2309B259-C59F-4A24-B7BD-D92349C7D6E0}" destId="{1DC76507-FFE2-41ED-9223-8C9746A86939}" srcOrd="0" destOrd="0" presId="urn:microsoft.com/office/officeart/2008/layout/SquareAccentList"/>
    <dgm:cxn modelId="{04935D38-431E-42ED-95F1-4B7D6876C657}" srcId="{44FDB1FD-65D7-4B3B-9E28-9B89F60BA36F}" destId="{741831BB-5585-430A-AF0B-056927B063BF}" srcOrd="1" destOrd="0" parTransId="{C28E6AF9-0028-46E1-82F8-F9F49421200C}" sibTransId="{9ABAFA51-4AAA-4567-88C3-C1FDCB313BF1}"/>
    <dgm:cxn modelId="{B474BB9D-E330-4A9F-B9A0-E5627F173EB5}" type="presOf" srcId="{8E6BECA2-F21B-4377-B514-940A10EEA5D8}" destId="{1454CE13-8E33-4837-8A68-1ABF7B8B194E}" srcOrd="0" destOrd="0" presId="urn:microsoft.com/office/officeart/2008/layout/SquareAccentList"/>
    <dgm:cxn modelId="{9FCEC355-CB99-4FC7-8592-9E8E8B0A089F}" type="presOf" srcId="{5231B61B-F2C3-42A1-B0DA-36D79C719C2C}" destId="{28BD12B0-8765-4E8E-8E81-CCE4B1EFC193}" srcOrd="0" destOrd="0" presId="urn:microsoft.com/office/officeart/2008/layout/SquareAccentList"/>
    <dgm:cxn modelId="{A2ED8323-651F-4120-8AE4-91DE4863C8F5}" type="presOf" srcId="{741831BB-5585-430A-AF0B-056927B063BF}" destId="{3B560DE1-2BF3-4C38-A275-FA0933133F9E}" srcOrd="0" destOrd="0" presId="urn:microsoft.com/office/officeart/2008/layout/SquareAccentList"/>
    <dgm:cxn modelId="{40E051CB-C2CE-4B5E-B7F3-C6B1ED4289F7}" type="presOf" srcId="{7AC7A65D-4BA0-469D-9B38-1081247B0D7D}" destId="{0930B8EC-76E5-4493-A294-969884A36322}" srcOrd="0" destOrd="0" presId="urn:microsoft.com/office/officeart/2008/layout/SquareAccentList"/>
    <dgm:cxn modelId="{F0AB65AB-089F-448A-AE46-A7FE5DC6C266}" srcId="{44FDB1FD-65D7-4B3B-9E28-9B89F60BA36F}" destId="{5231B61B-F2C3-42A1-B0DA-36D79C719C2C}" srcOrd="2" destOrd="0" parTransId="{2A0EBEEA-C50A-4BEF-BD38-431D3868C4EA}" sibTransId="{19B74B12-E50B-42AE-AE97-9F0E6F4A3256}"/>
    <dgm:cxn modelId="{56B6B169-1E65-48D8-BEA5-9D753BC4DADB}" srcId="{8E6BECA2-F21B-4377-B514-940A10EEA5D8}" destId="{9F1E7160-62DE-4BB4-BE46-91F782153BCB}" srcOrd="3" destOrd="0" parTransId="{6CFC9B31-D7ED-4411-855B-B0022F34112B}" sibTransId="{E99FA622-2856-42D5-8261-D28656DD7ADF}"/>
    <dgm:cxn modelId="{BA8A2B6D-6D5E-4FF9-9C8A-71E4802509D4}" type="presOf" srcId="{0FADE9C4-F44D-43E4-9A08-36F6C878B7D6}" destId="{9EE6D9DD-FDD6-482F-A94A-68E579B1E573}" srcOrd="0" destOrd="0" presId="urn:microsoft.com/office/officeart/2008/layout/SquareAccentList"/>
    <dgm:cxn modelId="{E869D3EE-0BA4-4016-8B8E-FEB1CFDEB291}" type="presOf" srcId="{763E62B0-7C74-4183-B8C6-D8344224AC6A}" destId="{3B374BFC-F5B6-4C65-9E35-D7B06D7E99BE}" srcOrd="0" destOrd="0" presId="urn:microsoft.com/office/officeart/2008/layout/SquareAccentList"/>
    <dgm:cxn modelId="{E2BCC41A-2AF7-435C-97F2-A8B138B3FED1}" type="presOf" srcId="{B0292593-298B-43CC-B89B-40F05639600E}" destId="{9CD4DAC0-EC74-4496-B12E-C40242442B8F}" srcOrd="0" destOrd="0" presId="urn:microsoft.com/office/officeart/2008/layout/SquareAccentList"/>
    <dgm:cxn modelId="{B5933385-26EF-4511-AA6C-90900820C996}" srcId="{8E6BECA2-F21B-4377-B514-940A10EEA5D8}" destId="{22E50E2F-00D3-4B51-82EE-E0CC643F2993}" srcOrd="0" destOrd="0" parTransId="{4223DEFD-AC4E-4F0B-A2BB-DEAFE42D7FCC}" sibTransId="{1C9873AC-7DB7-494B-AC80-56C4CF5859E9}"/>
    <dgm:cxn modelId="{32C9E31F-EF5F-4622-9FCC-D2495F416660}" type="presOf" srcId="{135195F4-78BD-45F9-95FC-68E0ABB3E447}" destId="{DBECE00A-3DE6-4987-A1EB-B1AD5CCEA077}" srcOrd="0" destOrd="0" presId="urn:microsoft.com/office/officeart/2008/layout/SquareAccentList"/>
    <dgm:cxn modelId="{7A771A12-1E8A-46CA-BC5E-CAD33BF47FFD}" srcId="{8E6BECA2-F21B-4377-B514-940A10EEA5D8}" destId="{2309B259-C59F-4A24-B7BD-D92349C7D6E0}" srcOrd="4" destOrd="0" parTransId="{7E8C8B79-C259-40DF-8CE1-BCB8F33F045F}" sibTransId="{407E656D-1394-455C-A00D-53CB7751766B}"/>
    <dgm:cxn modelId="{E62C505B-0751-4D4D-85DB-EC110617E6EF}" type="presOf" srcId="{9F1E7160-62DE-4BB4-BE46-91F782153BCB}" destId="{D39F417F-F3DA-40EA-91A4-F5D90D247311}" srcOrd="0" destOrd="0" presId="urn:microsoft.com/office/officeart/2008/layout/SquareAccentList"/>
    <dgm:cxn modelId="{31F3F062-9BF5-46A5-A931-7B59C9FB71A8}" srcId="{44FDB1FD-65D7-4B3B-9E28-9B89F60BA36F}" destId="{763E62B0-7C74-4183-B8C6-D8344224AC6A}" srcOrd="3" destOrd="0" parTransId="{F13DED90-74E3-463A-AB46-E4158CBAC435}" sibTransId="{DF873317-FE9D-4FAE-B771-C3415EB03B5B}"/>
    <dgm:cxn modelId="{C9E058CC-CF9A-4D4D-961C-84E901079C5D}" srcId="{44FDB1FD-65D7-4B3B-9E28-9B89F60BA36F}" destId="{7AC7A65D-4BA0-469D-9B38-1081247B0D7D}" srcOrd="0" destOrd="0" parTransId="{96DAA5E3-C1DA-4530-BCED-B923A41A7829}" sibTransId="{4AD1FF25-E1F1-4A02-B20E-E8EEEAC25169}"/>
    <dgm:cxn modelId="{47A7D63B-3C34-4CAA-8C29-416810EE69CA}" srcId="{B0292593-298B-43CC-B89B-40F05639600E}" destId="{8E6BECA2-F21B-4377-B514-940A10EEA5D8}" srcOrd="1" destOrd="0" parTransId="{B6427863-35D9-40B2-83A9-938D997F06D7}" sibTransId="{D1633828-F9E8-40C7-BCAE-BC1CCD6B3E77}"/>
    <dgm:cxn modelId="{64B81985-03C2-4001-BC79-9A9214DF1AB5}" type="presOf" srcId="{44FDB1FD-65D7-4B3B-9E28-9B89F60BA36F}" destId="{8B794A3B-4652-4DD1-ABF9-985757DDAEA9}" srcOrd="0" destOrd="0" presId="urn:microsoft.com/office/officeart/2008/layout/SquareAccentList"/>
    <dgm:cxn modelId="{3C06250A-3D0C-47B0-86FB-ECCD8FB2B4BB}" type="presOf" srcId="{802F9B8C-EFD7-4814-B653-D38884C796E4}" destId="{630FCAA1-D612-4160-96B3-C983221BB07B}" srcOrd="0" destOrd="0" presId="urn:microsoft.com/office/officeart/2008/layout/SquareAccentList"/>
    <dgm:cxn modelId="{580E1B9C-91D8-45DC-BEFB-152A1DA37E8F}" srcId="{B0292593-298B-43CC-B89B-40F05639600E}" destId="{44FDB1FD-65D7-4B3B-9E28-9B89F60BA36F}" srcOrd="0" destOrd="0" parTransId="{8B7AE266-75F2-48FD-B70D-435C166AE359}" sibTransId="{9DD946F5-1571-4F64-A62E-E9709D20E530}"/>
    <dgm:cxn modelId="{37F74C8A-8E6D-4C3E-89E7-4861DCCB5A9E}" srcId="{44FDB1FD-65D7-4B3B-9E28-9B89F60BA36F}" destId="{135195F4-78BD-45F9-95FC-68E0ABB3E447}" srcOrd="4" destOrd="0" parTransId="{AB9DAB57-4477-4963-BB26-B21F0360DF76}" sibTransId="{079FCE9A-D23E-4D4D-9CE6-339699678710}"/>
    <dgm:cxn modelId="{38639DFA-8725-4A1B-96C4-715065024E76}" type="presParOf" srcId="{9CD4DAC0-EC74-4496-B12E-C40242442B8F}" destId="{7DC18A9D-6EC2-4237-ACDB-A163437CFD1E}" srcOrd="0" destOrd="0" presId="urn:microsoft.com/office/officeart/2008/layout/SquareAccentList"/>
    <dgm:cxn modelId="{A2A8C9C4-F996-4F58-962D-E88171D6BA40}" type="presParOf" srcId="{7DC18A9D-6EC2-4237-ACDB-A163437CFD1E}" destId="{418DA3C5-AC8F-4F45-BE16-7962188E81E9}" srcOrd="0" destOrd="0" presId="urn:microsoft.com/office/officeart/2008/layout/SquareAccentList"/>
    <dgm:cxn modelId="{095FDF70-2813-46AF-8917-4EBFD6E65870}" type="presParOf" srcId="{418DA3C5-AC8F-4F45-BE16-7962188E81E9}" destId="{F3F80741-0AFE-495D-8839-61937EE4C8E0}" srcOrd="0" destOrd="0" presId="urn:microsoft.com/office/officeart/2008/layout/SquareAccentList"/>
    <dgm:cxn modelId="{7FABCEB3-0DD5-4700-80D8-6F96CF3C751F}" type="presParOf" srcId="{418DA3C5-AC8F-4F45-BE16-7962188E81E9}" destId="{100E3E5B-BB3C-419B-B069-EB9BE361059C}" srcOrd="1" destOrd="0" presId="urn:microsoft.com/office/officeart/2008/layout/SquareAccentList"/>
    <dgm:cxn modelId="{58B3FC6B-DA90-44A1-905A-23A592390031}" type="presParOf" srcId="{418DA3C5-AC8F-4F45-BE16-7962188E81E9}" destId="{8B794A3B-4652-4DD1-ABF9-985757DDAEA9}" srcOrd="2" destOrd="0" presId="urn:microsoft.com/office/officeart/2008/layout/SquareAccentList"/>
    <dgm:cxn modelId="{CBA07B9A-1611-49CD-9526-86F023E211C6}" type="presParOf" srcId="{7DC18A9D-6EC2-4237-ACDB-A163437CFD1E}" destId="{3A870AA7-EDFA-4914-AA30-443FCDC3335D}" srcOrd="1" destOrd="0" presId="urn:microsoft.com/office/officeart/2008/layout/SquareAccentList"/>
    <dgm:cxn modelId="{307EB9AD-21F0-4988-83B1-18B70270B479}" type="presParOf" srcId="{3A870AA7-EDFA-4914-AA30-443FCDC3335D}" destId="{68282D01-F7C4-4C91-A5B3-FA4CD5B649FF}" srcOrd="0" destOrd="0" presId="urn:microsoft.com/office/officeart/2008/layout/SquareAccentList"/>
    <dgm:cxn modelId="{4A71B268-2BCD-4F3A-B39A-9B372FCF29E6}" type="presParOf" srcId="{68282D01-F7C4-4C91-A5B3-FA4CD5B649FF}" destId="{0B271F00-6B89-4CB4-8C24-B303F421D4B6}" srcOrd="0" destOrd="0" presId="urn:microsoft.com/office/officeart/2008/layout/SquareAccentList"/>
    <dgm:cxn modelId="{C9B6E07A-39D2-450C-97FD-0E049D823694}" type="presParOf" srcId="{68282D01-F7C4-4C91-A5B3-FA4CD5B649FF}" destId="{0930B8EC-76E5-4493-A294-969884A36322}" srcOrd="1" destOrd="0" presId="urn:microsoft.com/office/officeart/2008/layout/SquareAccentList"/>
    <dgm:cxn modelId="{FD0AD6AA-2CA5-4747-BBD1-2E5099C71D99}" type="presParOf" srcId="{3A870AA7-EDFA-4914-AA30-443FCDC3335D}" destId="{395287B3-C16C-4165-95E5-C79DB21C51B3}" srcOrd="1" destOrd="0" presId="urn:microsoft.com/office/officeart/2008/layout/SquareAccentList"/>
    <dgm:cxn modelId="{D0880FE8-61A2-42BC-BADC-46C43E5899B5}" type="presParOf" srcId="{395287B3-C16C-4165-95E5-C79DB21C51B3}" destId="{50D009DE-7F23-4B06-A5A2-1FB006BDDE2E}" srcOrd="0" destOrd="0" presId="urn:microsoft.com/office/officeart/2008/layout/SquareAccentList"/>
    <dgm:cxn modelId="{FE4D593D-A7F3-44BB-80E8-D5DF7F4F8601}" type="presParOf" srcId="{395287B3-C16C-4165-95E5-C79DB21C51B3}" destId="{3B560DE1-2BF3-4C38-A275-FA0933133F9E}" srcOrd="1" destOrd="0" presId="urn:microsoft.com/office/officeart/2008/layout/SquareAccentList"/>
    <dgm:cxn modelId="{C44A91A6-9A2F-42A2-99B6-D2FD592030B9}" type="presParOf" srcId="{3A870AA7-EDFA-4914-AA30-443FCDC3335D}" destId="{88431122-E7A3-4552-B88C-3504D3194296}" srcOrd="2" destOrd="0" presId="urn:microsoft.com/office/officeart/2008/layout/SquareAccentList"/>
    <dgm:cxn modelId="{E61F059F-FA86-4A4B-B7DD-2EEF53765E86}" type="presParOf" srcId="{88431122-E7A3-4552-B88C-3504D3194296}" destId="{6CE75099-9CC9-408D-A121-7300A748C7E3}" srcOrd="0" destOrd="0" presId="urn:microsoft.com/office/officeart/2008/layout/SquareAccentList"/>
    <dgm:cxn modelId="{95F0AF16-47F0-4883-8961-E9472760EE1D}" type="presParOf" srcId="{88431122-E7A3-4552-B88C-3504D3194296}" destId="{28BD12B0-8765-4E8E-8E81-CCE4B1EFC193}" srcOrd="1" destOrd="0" presId="urn:microsoft.com/office/officeart/2008/layout/SquareAccentList"/>
    <dgm:cxn modelId="{0C2D0FDC-8526-473B-8381-940405ECA9D9}" type="presParOf" srcId="{3A870AA7-EDFA-4914-AA30-443FCDC3335D}" destId="{8824A65F-2605-46EA-9D95-28C62B575736}" srcOrd="3" destOrd="0" presId="urn:microsoft.com/office/officeart/2008/layout/SquareAccentList"/>
    <dgm:cxn modelId="{BEE6F33B-5171-4441-815F-CBCE0A8D5D94}" type="presParOf" srcId="{8824A65F-2605-46EA-9D95-28C62B575736}" destId="{42753269-4C79-4E7A-B207-92A2B4F2A88B}" srcOrd="0" destOrd="0" presId="urn:microsoft.com/office/officeart/2008/layout/SquareAccentList"/>
    <dgm:cxn modelId="{30970556-DB77-4C2D-B622-68600682C56E}" type="presParOf" srcId="{8824A65F-2605-46EA-9D95-28C62B575736}" destId="{3B374BFC-F5B6-4C65-9E35-D7B06D7E99BE}" srcOrd="1" destOrd="0" presId="urn:microsoft.com/office/officeart/2008/layout/SquareAccentList"/>
    <dgm:cxn modelId="{BF93CF62-ADCB-42DF-B5C5-67C234351EEB}" type="presParOf" srcId="{3A870AA7-EDFA-4914-AA30-443FCDC3335D}" destId="{F795F1CA-26E0-4063-9F5E-077BF5AECBD7}" srcOrd="4" destOrd="0" presId="urn:microsoft.com/office/officeart/2008/layout/SquareAccentList"/>
    <dgm:cxn modelId="{3C284C60-76B4-4A41-A43B-A580517FF4AC}" type="presParOf" srcId="{F795F1CA-26E0-4063-9F5E-077BF5AECBD7}" destId="{FC111FBE-C212-4636-9836-FBA371272ADD}" srcOrd="0" destOrd="0" presId="urn:microsoft.com/office/officeart/2008/layout/SquareAccentList"/>
    <dgm:cxn modelId="{EFCF547F-E316-492B-A09C-FF6EF10A2B7F}" type="presParOf" srcId="{F795F1CA-26E0-4063-9F5E-077BF5AECBD7}" destId="{DBECE00A-3DE6-4987-A1EB-B1AD5CCEA077}" srcOrd="1" destOrd="0" presId="urn:microsoft.com/office/officeart/2008/layout/SquareAccentList"/>
    <dgm:cxn modelId="{18B5F7DA-F0C2-435E-B3BE-992BBAACFCEF}" type="presParOf" srcId="{9CD4DAC0-EC74-4496-B12E-C40242442B8F}" destId="{24469657-70C8-497D-9A19-1D9770358BDA}" srcOrd="1" destOrd="0" presId="urn:microsoft.com/office/officeart/2008/layout/SquareAccentList"/>
    <dgm:cxn modelId="{5B9B05AE-20AF-4031-AFA9-860B50B6A762}" type="presParOf" srcId="{24469657-70C8-497D-9A19-1D9770358BDA}" destId="{78077B5C-A0B6-4949-86D0-70364DBAA49B}" srcOrd="0" destOrd="0" presId="urn:microsoft.com/office/officeart/2008/layout/SquareAccentList"/>
    <dgm:cxn modelId="{B3CACB68-D627-489D-89EE-FFB54E5F3786}" type="presParOf" srcId="{78077B5C-A0B6-4949-86D0-70364DBAA49B}" destId="{907F29F8-A090-46EB-BC4E-E08EAADB2BE8}" srcOrd="0" destOrd="0" presId="urn:microsoft.com/office/officeart/2008/layout/SquareAccentList"/>
    <dgm:cxn modelId="{E9A374A2-A828-4E2E-84E4-381840F6D337}" type="presParOf" srcId="{78077B5C-A0B6-4949-86D0-70364DBAA49B}" destId="{7E751197-CA65-4489-A823-A3D68E77B5AE}" srcOrd="1" destOrd="0" presId="urn:microsoft.com/office/officeart/2008/layout/SquareAccentList"/>
    <dgm:cxn modelId="{B4BAC640-3F43-4C21-9C53-EC8DDB872818}" type="presParOf" srcId="{78077B5C-A0B6-4949-86D0-70364DBAA49B}" destId="{1454CE13-8E33-4837-8A68-1ABF7B8B194E}" srcOrd="2" destOrd="0" presId="urn:microsoft.com/office/officeart/2008/layout/SquareAccentList"/>
    <dgm:cxn modelId="{D2AD211D-80DF-4FE8-9142-7CEC69548B12}" type="presParOf" srcId="{24469657-70C8-497D-9A19-1D9770358BDA}" destId="{81D7B3D7-2D59-48C1-AB36-8B0005831103}" srcOrd="1" destOrd="0" presId="urn:microsoft.com/office/officeart/2008/layout/SquareAccentList"/>
    <dgm:cxn modelId="{30B77EF0-32A5-4CCC-97E9-CD248858F275}" type="presParOf" srcId="{81D7B3D7-2D59-48C1-AB36-8B0005831103}" destId="{7F9A611A-9326-4C53-9442-5DBD057415DC}" srcOrd="0" destOrd="0" presId="urn:microsoft.com/office/officeart/2008/layout/SquareAccentList"/>
    <dgm:cxn modelId="{9A91D188-1C83-46A1-A3D6-4F7FEE05D3D5}" type="presParOf" srcId="{7F9A611A-9326-4C53-9442-5DBD057415DC}" destId="{A1593A1A-4B8B-42E9-90E1-46F3385A4A8B}" srcOrd="0" destOrd="0" presId="urn:microsoft.com/office/officeart/2008/layout/SquareAccentList"/>
    <dgm:cxn modelId="{82077664-4B2D-49C2-9248-7FB4B0920453}" type="presParOf" srcId="{7F9A611A-9326-4C53-9442-5DBD057415DC}" destId="{74731EB1-2BF5-4BDE-AA8D-FC95798F9022}" srcOrd="1" destOrd="0" presId="urn:microsoft.com/office/officeart/2008/layout/SquareAccentList"/>
    <dgm:cxn modelId="{9C5CF062-4CD4-4F6C-80B2-476CB1F59B61}" type="presParOf" srcId="{81D7B3D7-2D59-48C1-AB36-8B0005831103}" destId="{37FE8A34-C363-4C0F-B035-18253DE2DFBB}" srcOrd="1" destOrd="0" presId="urn:microsoft.com/office/officeart/2008/layout/SquareAccentList"/>
    <dgm:cxn modelId="{0B555FEA-1513-44AA-AA58-A8317CB1DAAB}" type="presParOf" srcId="{37FE8A34-C363-4C0F-B035-18253DE2DFBB}" destId="{AB0DAE85-7827-4419-A9C8-204FB3C48C95}" srcOrd="0" destOrd="0" presId="urn:microsoft.com/office/officeart/2008/layout/SquareAccentList"/>
    <dgm:cxn modelId="{B30EFCCC-704A-4D9F-B58B-416A3671DD84}" type="presParOf" srcId="{37FE8A34-C363-4C0F-B035-18253DE2DFBB}" destId="{630FCAA1-D612-4160-96B3-C983221BB07B}" srcOrd="1" destOrd="0" presId="urn:microsoft.com/office/officeart/2008/layout/SquareAccentList"/>
    <dgm:cxn modelId="{8CBF77E2-2FF2-41DC-9334-35322E49AB16}" type="presParOf" srcId="{81D7B3D7-2D59-48C1-AB36-8B0005831103}" destId="{C3BE7749-37AC-497C-A827-3FFFB45563EC}" srcOrd="2" destOrd="0" presId="urn:microsoft.com/office/officeart/2008/layout/SquareAccentList"/>
    <dgm:cxn modelId="{A3DE9BE7-653B-4822-9842-DB3EC4952EC5}" type="presParOf" srcId="{C3BE7749-37AC-497C-A827-3FFFB45563EC}" destId="{2C408A00-4984-4D50-8FC3-B8488908BDD6}" srcOrd="0" destOrd="0" presId="urn:microsoft.com/office/officeart/2008/layout/SquareAccentList"/>
    <dgm:cxn modelId="{06B81D4C-A3EF-4D17-930A-FEC2E450D99D}" type="presParOf" srcId="{C3BE7749-37AC-497C-A827-3FFFB45563EC}" destId="{9EE6D9DD-FDD6-482F-A94A-68E579B1E573}" srcOrd="1" destOrd="0" presId="urn:microsoft.com/office/officeart/2008/layout/SquareAccentList"/>
    <dgm:cxn modelId="{341F9537-7AB3-42FB-9583-DACBE69985EB}" type="presParOf" srcId="{81D7B3D7-2D59-48C1-AB36-8B0005831103}" destId="{545704D9-1FA3-4DE7-A33D-364175AA7A4B}" srcOrd="3" destOrd="0" presId="urn:microsoft.com/office/officeart/2008/layout/SquareAccentList"/>
    <dgm:cxn modelId="{2103A2D3-3321-4678-90E7-EF5DC28B2C9A}" type="presParOf" srcId="{545704D9-1FA3-4DE7-A33D-364175AA7A4B}" destId="{C596AE31-2C01-4367-BC9A-E960343E2C51}" srcOrd="0" destOrd="0" presId="urn:microsoft.com/office/officeart/2008/layout/SquareAccentList"/>
    <dgm:cxn modelId="{3010305B-CFDF-4BBA-8819-DEAB0ABB9DBD}" type="presParOf" srcId="{545704D9-1FA3-4DE7-A33D-364175AA7A4B}" destId="{D39F417F-F3DA-40EA-91A4-F5D90D247311}" srcOrd="1" destOrd="0" presId="urn:microsoft.com/office/officeart/2008/layout/SquareAccentList"/>
    <dgm:cxn modelId="{373E9E08-E90A-42CC-88AD-F68DAF41ED2A}" type="presParOf" srcId="{81D7B3D7-2D59-48C1-AB36-8B0005831103}" destId="{84A2BD5D-2A0C-4099-B6DE-05B6D68BA054}" srcOrd="4" destOrd="0" presId="urn:microsoft.com/office/officeart/2008/layout/SquareAccentList"/>
    <dgm:cxn modelId="{FB5EA651-BBDF-4D9C-B4B2-56552E4F1A5D}" type="presParOf" srcId="{84A2BD5D-2A0C-4099-B6DE-05B6D68BA054}" destId="{769650E6-CE6C-427E-A68A-9FC9B2DBD954}" srcOrd="0" destOrd="0" presId="urn:microsoft.com/office/officeart/2008/layout/SquareAccentList"/>
    <dgm:cxn modelId="{24C6C2C1-F73F-4E95-8506-BF2994CF86B2}" type="presParOf" srcId="{84A2BD5D-2A0C-4099-B6DE-05B6D68BA054}" destId="{1DC76507-FFE2-41ED-9223-8C9746A86939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F0BBA6-2F5F-4B69-B38A-B9B08CF9518E}" type="doc">
      <dgm:prSet loTypeId="urn:microsoft.com/office/officeart/2005/8/layout/gear1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AE95B53F-6BB1-4795-B804-0BF4C8288509}">
      <dgm:prSet phldrT="[文本]" custT="1"/>
      <dgm:spPr>
        <a:solidFill>
          <a:srgbClr val="7030A0"/>
        </a:solidFill>
      </dgm:spPr>
      <dgm:t>
        <a:bodyPr/>
        <a:lstStyle/>
        <a:p>
          <a:r>
            <a:rPr lang="zh-CN" altLang="en-US" sz="1600" smtClean="0">
              <a:latin typeface="微软雅黑" pitchFamily="34" charset="-122"/>
              <a:ea typeface="微软雅黑" pitchFamily="34" charset="-122"/>
            </a:rPr>
            <a:t>自动同步、手工同步</a:t>
          </a:r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C316531F-DC02-407D-BB00-0DFBCA7F7525}" type="parTrans" cxnId="{F8FE3251-1F80-46A2-A447-596CC384F526}">
      <dgm:prSet/>
      <dgm:spPr/>
      <dgm:t>
        <a:bodyPr/>
        <a:lstStyle/>
        <a:p>
          <a:endParaRPr lang="zh-CN" altLang="en-US" sz="2400">
            <a:latin typeface="微软雅黑" pitchFamily="34" charset="-122"/>
            <a:ea typeface="微软雅黑" pitchFamily="34" charset="-122"/>
          </a:endParaRPr>
        </a:p>
      </dgm:t>
    </dgm:pt>
    <dgm:pt modelId="{51FCC934-5F8A-4359-9055-604B83761CBD}" type="sibTrans" cxnId="{F8FE3251-1F80-46A2-A447-596CC384F526}">
      <dgm:prSet/>
      <dgm:spPr/>
      <dgm:t>
        <a:bodyPr/>
        <a:lstStyle/>
        <a:p>
          <a:endParaRPr lang="zh-CN" altLang="en-US" sz="2400">
            <a:latin typeface="微软雅黑" pitchFamily="34" charset="-122"/>
            <a:ea typeface="微软雅黑" pitchFamily="34" charset="-122"/>
          </a:endParaRPr>
        </a:p>
      </dgm:t>
    </dgm:pt>
    <dgm:pt modelId="{F09A64BE-94B1-43C0-9390-3B6D11C4C1E5}">
      <dgm:prSet phldrT="[文本]" custT="1"/>
      <dgm:spPr>
        <a:solidFill>
          <a:srgbClr val="7030A0"/>
        </a:solidFill>
      </dgm:spPr>
      <dgm:t>
        <a:bodyPr/>
        <a:lstStyle/>
        <a:p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同步服务器冗余配置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7BAD305A-7792-4CC0-B453-99BB29B3A981}" type="parTrans" cxnId="{E7B3D97D-ED41-4846-A830-BD26EBD03BCA}">
      <dgm:prSet/>
      <dgm:spPr/>
      <dgm:t>
        <a:bodyPr/>
        <a:lstStyle/>
        <a:p>
          <a:endParaRPr lang="zh-CN" altLang="en-US" sz="2400">
            <a:latin typeface="微软雅黑" pitchFamily="34" charset="-122"/>
            <a:ea typeface="微软雅黑" pitchFamily="34" charset="-122"/>
          </a:endParaRPr>
        </a:p>
      </dgm:t>
    </dgm:pt>
    <dgm:pt modelId="{D9088235-587F-4431-9E1A-E0E276366378}" type="sibTrans" cxnId="{E7B3D97D-ED41-4846-A830-BD26EBD03BCA}">
      <dgm:prSet/>
      <dgm:spPr/>
      <dgm:t>
        <a:bodyPr/>
        <a:lstStyle/>
        <a:p>
          <a:endParaRPr lang="zh-CN" altLang="en-US" sz="2400">
            <a:latin typeface="微软雅黑" pitchFamily="34" charset="-122"/>
            <a:ea typeface="微软雅黑" pitchFamily="34" charset="-122"/>
          </a:endParaRPr>
        </a:p>
      </dgm:t>
    </dgm:pt>
    <dgm:pt modelId="{6068CEE7-F59D-4B59-91F3-326CEAA20FA1}">
      <dgm:prSet phldrT="[文本]" custT="1"/>
      <dgm:spPr>
        <a:solidFill>
          <a:srgbClr val="7030A0"/>
        </a:solidFill>
      </dgm:spPr>
      <dgm:t>
        <a:bodyPr/>
        <a:lstStyle/>
        <a:p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硬件同步</a:t>
          </a:r>
          <a:r>
            <a:rPr lang="en-US" sz="1600" dirty="0" smtClean="0">
              <a:latin typeface="微软雅黑" pitchFamily="34" charset="-122"/>
              <a:ea typeface="微软雅黑" pitchFamily="34" charset="-122"/>
            </a:rPr>
            <a:t>1</a:t>
          </a:r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毫秒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09512D9D-5871-42AA-A21B-FDD219190560}" type="parTrans" cxnId="{52F0FE7B-19C6-4C17-BBBA-EE4E5562E376}">
      <dgm:prSet/>
      <dgm:spPr/>
      <dgm:t>
        <a:bodyPr/>
        <a:lstStyle/>
        <a:p>
          <a:endParaRPr lang="zh-CN" altLang="en-US" sz="2400">
            <a:latin typeface="微软雅黑" pitchFamily="34" charset="-122"/>
            <a:ea typeface="微软雅黑" pitchFamily="34" charset="-122"/>
          </a:endParaRPr>
        </a:p>
      </dgm:t>
    </dgm:pt>
    <dgm:pt modelId="{042D72D8-4CE1-408E-B813-6BA3C145943D}" type="sibTrans" cxnId="{52F0FE7B-19C6-4C17-BBBA-EE4E5562E376}">
      <dgm:prSet/>
      <dgm:spPr/>
      <dgm:t>
        <a:bodyPr/>
        <a:lstStyle/>
        <a:p>
          <a:endParaRPr lang="zh-CN" altLang="en-US" sz="2400">
            <a:latin typeface="微软雅黑" pitchFamily="34" charset="-122"/>
            <a:ea typeface="微软雅黑" pitchFamily="34" charset="-122"/>
          </a:endParaRPr>
        </a:p>
      </dgm:t>
    </dgm:pt>
    <dgm:pt modelId="{E2B7442B-4892-4388-B133-5EFB4B90C71F}" type="pres">
      <dgm:prSet presAssocID="{80F0BBA6-2F5F-4B69-B38A-B9B08CF9518E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8078D67-156C-4658-B13D-6ADF2D700C24}" type="pres">
      <dgm:prSet presAssocID="{AE95B53F-6BB1-4795-B804-0BF4C8288509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B80283-D3EB-4FF2-A71E-2DC70D285A2E}" type="pres">
      <dgm:prSet presAssocID="{AE95B53F-6BB1-4795-B804-0BF4C8288509}" presName="gear1srcNode" presStyleLbl="node1" presStyleIdx="0" presStyleCnt="3"/>
      <dgm:spPr/>
      <dgm:t>
        <a:bodyPr/>
        <a:lstStyle/>
        <a:p>
          <a:endParaRPr lang="zh-CN" altLang="en-US"/>
        </a:p>
      </dgm:t>
    </dgm:pt>
    <dgm:pt modelId="{AF4BCC76-CAA5-4ACC-AD93-1CF9DC4EBAE1}" type="pres">
      <dgm:prSet presAssocID="{AE95B53F-6BB1-4795-B804-0BF4C8288509}" presName="gear1dstNode" presStyleLbl="node1" presStyleIdx="0" presStyleCnt="3"/>
      <dgm:spPr/>
      <dgm:t>
        <a:bodyPr/>
        <a:lstStyle/>
        <a:p>
          <a:endParaRPr lang="zh-CN" altLang="en-US"/>
        </a:p>
      </dgm:t>
    </dgm:pt>
    <dgm:pt modelId="{77452C22-9736-4CF3-A128-735C1F120107}" type="pres">
      <dgm:prSet presAssocID="{F09A64BE-94B1-43C0-9390-3B6D11C4C1E5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C0C1E2F-ABD7-4C3C-B952-F816D179C6C6}" type="pres">
      <dgm:prSet presAssocID="{F09A64BE-94B1-43C0-9390-3B6D11C4C1E5}" presName="gear2srcNode" presStyleLbl="node1" presStyleIdx="1" presStyleCnt="3"/>
      <dgm:spPr/>
      <dgm:t>
        <a:bodyPr/>
        <a:lstStyle/>
        <a:p>
          <a:endParaRPr lang="zh-CN" altLang="en-US"/>
        </a:p>
      </dgm:t>
    </dgm:pt>
    <dgm:pt modelId="{B512B1AE-BBF7-456A-A33A-FA505C2F7997}" type="pres">
      <dgm:prSet presAssocID="{F09A64BE-94B1-43C0-9390-3B6D11C4C1E5}" presName="gear2dstNode" presStyleLbl="node1" presStyleIdx="1" presStyleCnt="3"/>
      <dgm:spPr/>
      <dgm:t>
        <a:bodyPr/>
        <a:lstStyle/>
        <a:p>
          <a:endParaRPr lang="zh-CN" altLang="en-US"/>
        </a:p>
      </dgm:t>
    </dgm:pt>
    <dgm:pt modelId="{AFF315D2-255D-42E4-9A7E-919F68A52C42}" type="pres">
      <dgm:prSet presAssocID="{6068CEE7-F59D-4B59-91F3-326CEAA20FA1}" presName="gear3" presStyleLbl="node1" presStyleIdx="2" presStyleCnt="3"/>
      <dgm:spPr/>
      <dgm:t>
        <a:bodyPr/>
        <a:lstStyle/>
        <a:p>
          <a:endParaRPr lang="zh-CN" altLang="en-US"/>
        </a:p>
      </dgm:t>
    </dgm:pt>
    <dgm:pt modelId="{C4839F16-F5A3-4FB9-98A7-097CC0F75941}" type="pres">
      <dgm:prSet presAssocID="{6068CEE7-F59D-4B59-91F3-326CEAA20FA1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EA6FB8F-CAD2-4AB9-9E32-1944BA660147}" type="pres">
      <dgm:prSet presAssocID="{6068CEE7-F59D-4B59-91F3-326CEAA20FA1}" presName="gear3srcNode" presStyleLbl="node1" presStyleIdx="2" presStyleCnt="3"/>
      <dgm:spPr/>
      <dgm:t>
        <a:bodyPr/>
        <a:lstStyle/>
        <a:p>
          <a:endParaRPr lang="zh-CN" altLang="en-US"/>
        </a:p>
      </dgm:t>
    </dgm:pt>
    <dgm:pt modelId="{3B3A3C77-8CB7-4B21-B6FD-124DB9D0CA1E}" type="pres">
      <dgm:prSet presAssocID="{6068CEE7-F59D-4B59-91F3-326CEAA20FA1}" presName="gear3dstNode" presStyleLbl="node1" presStyleIdx="2" presStyleCnt="3"/>
      <dgm:spPr/>
      <dgm:t>
        <a:bodyPr/>
        <a:lstStyle/>
        <a:p>
          <a:endParaRPr lang="zh-CN" altLang="en-US"/>
        </a:p>
      </dgm:t>
    </dgm:pt>
    <dgm:pt modelId="{CF7C7CD0-E4AD-4EF0-8842-E50413784F39}" type="pres">
      <dgm:prSet presAssocID="{51FCC934-5F8A-4359-9055-604B83761CBD}" presName="connector1" presStyleLbl="sibTrans2D1" presStyleIdx="0" presStyleCnt="3"/>
      <dgm:spPr/>
      <dgm:t>
        <a:bodyPr/>
        <a:lstStyle/>
        <a:p>
          <a:endParaRPr lang="zh-CN" altLang="en-US"/>
        </a:p>
      </dgm:t>
    </dgm:pt>
    <dgm:pt modelId="{1B63ED15-E4C2-417B-A2D7-E377E1A6581E}" type="pres">
      <dgm:prSet presAssocID="{D9088235-587F-4431-9E1A-E0E276366378}" presName="connector2" presStyleLbl="sibTrans2D1" presStyleIdx="1" presStyleCnt="3"/>
      <dgm:spPr/>
      <dgm:t>
        <a:bodyPr/>
        <a:lstStyle/>
        <a:p>
          <a:endParaRPr lang="zh-CN" altLang="en-US"/>
        </a:p>
      </dgm:t>
    </dgm:pt>
    <dgm:pt modelId="{8D891C1B-614D-4208-B6F6-6D8DE60CEC70}" type="pres">
      <dgm:prSet presAssocID="{042D72D8-4CE1-408E-B813-6BA3C145943D}" presName="connector3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9C03F0D8-11CD-40AA-8AE0-4F8E8E258D9B}" type="presOf" srcId="{6068CEE7-F59D-4B59-91F3-326CEAA20FA1}" destId="{C4839F16-F5A3-4FB9-98A7-097CC0F75941}" srcOrd="1" destOrd="0" presId="urn:microsoft.com/office/officeart/2005/8/layout/gear1"/>
    <dgm:cxn modelId="{31B580AC-9926-4FC5-BB0A-76841C1DF9BE}" type="presOf" srcId="{F09A64BE-94B1-43C0-9390-3B6D11C4C1E5}" destId="{77452C22-9736-4CF3-A128-735C1F120107}" srcOrd="0" destOrd="0" presId="urn:microsoft.com/office/officeart/2005/8/layout/gear1"/>
    <dgm:cxn modelId="{6ED1FC78-1229-40F4-B654-2961131C24D2}" type="presOf" srcId="{AE95B53F-6BB1-4795-B804-0BF4C8288509}" destId="{B8078D67-156C-4658-B13D-6ADF2D700C24}" srcOrd="0" destOrd="0" presId="urn:microsoft.com/office/officeart/2005/8/layout/gear1"/>
    <dgm:cxn modelId="{B11952A6-E6E9-4BEF-B197-CC9F6F688399}" type="presOf" srcId="{AE95B53F-6BB1-4795-B804-0BF4C8288509}" destId="{AF4BCC76-CAA5-4ACC-AD93-1CF9DC4EBAE1}" srcOrd="2" destOrd="0" presId="urn:microsoft.com/office/officeart/2005/8/layout/gear1"/>
    <dgm:cxn modelId="{264F04BE-4E2F-4D4B-A56F-DB3D1FD3FF2E}" type="presOf" srcId="{F09A64BE-94B1-43C0-9390-3B6D11C4C1E5}" destId="{B512B1AE-BBF7-456A-A33A-FA505C2F7997}" srcOrd="2" destOrd="0" presId="urn:microsoft.com/office/officeart/2005/8/layout/gear1"/>
    <dgm:cxn modelId="{C526DEBC-4AD5-4842-9B74-FC7C613D0791}" type="presOf" srcId="{6068CEE7-F59D-4B59-91F3-326CEAA20FA1}" destId="{DEA6FB8F-CAD2-4AB9-9E32-1944BA660147}" srcOrd="2" destOrd="0" presId="urn:microsoft.com/office/officeart/2005/8/layout/gear1"/>
    <dgm:cxn modelId="{52F0FE7B-19C6-4C17-BBBA-EE4E5562E376}" srcId="{80F0BBA6-2F5F-4B69-B38A-B9B08CF9518E}" destId="{6068CEE7-F59D-4B59-91F3-326CEAA20FA1}" srcOrd="2" destOrd="0" parTransId="{09512D9D-5871-42AA-A21B-FDD219190560}" sibTransId="{042D72D8-4CE1-408E-B813-6BA3C145943D}"/>
    <dgm:cxn modelId="{FABACC38-C0A1-49D3-97C2-10352BAACE08}" type="presOf" srcId="{AE95B53F-6BB1-4795-B804-0BF4C8288509}" destId="{F1B80283-D3EB-4FF2-A71E-2DC70D285A2E}" srcOrd="1" destOrd="0" presId="urn:microsoft.com/office/officeart/2005/8/layout/gear1"/>
    <dgm:cxn modelId="{4334088D-B552-440C-BCBD-EB8EFA70671F}" type="presOf" srcId="{6068CEE7-F59D-4B59-91F3-326CEAA20FA1}" destId="{AFF315D2-255D-42E4-9A7E-919F68A52C42}" srcOrd="0" destOrd="0" presId="urn:microsoft.com/office/officeart/2005/8/layout/gear1"/>
    <dgm:cxn modelId="{1175D700-9901-43E3-B5D3-4615EC1881CA}" type="presOf" srcId="{D9088235-587F-4431-9E1A-E0E276366378}" destId="{1B63ED15-E4C2-417B-A2D7-E377E1A6581E}" srcOrd="0" destOrd="0" presId="urn:microsoft.com/office/officeart/2005/8/layout/gear1"/>
    <dgm:cxn modelId="{F8FE3251-1F80-46A2-A447-596CC384F526}" srcId="{80F0BBA6-2F5F-4B69-B38A-B9B08CF9518E}" destId="{AE95B53F-6BB1-4795-B804-0BF4C8288509}" srcOrd="0" destOrd="0" parTransId="{C316531F-DC02-407D-BB00-0DFBCA7F7525}" sibTransId="{51FCC934-5F8A-4359-9055-604B83761CBD}"/>
    <dgm:cxn modelId="{BA32DEC9-F214-4AD6-8BE1-C8A7A55E8165}" type="presOf" srcId="{042D72D8-4CE1-408E-B813-6BA3C145943D}" destId="{8D891C1B-614D-4208-B6F6-6D8DE60CEC70}" srcOrd="0" destOrd="0" presId="urn:microsoft.com/office/officeart/2005/8/layout/gear1"/>
    <dgm:cxn modelId="{9846C89C-88E1-48A5-ACB0-8658A1467817}" type="presOf" srcId="{F09A64BE-94B1-43C0-9390-3B6D11C4C1E5}" destId="{6C0C1E2F-ABD7-4C3C-B952-F816D179C6C6}" srcOrd="1" destOrd="0" presId="urn:microsoft.com/office/officeart/2005/8/layout/gear1"/>
    <dgm:cxn modelId="{38CDD880-4392-4F87-9A94-A561AF32EF86}" type="presOf" srcId="{80F0BBA6-2F5F-4B69-B38A-B9B08CF9518E}" destId="{E2B7442B-4892-4388-B133-5EFB4B90C71F}" srcOrd="0" destOrd="0" presId="urn:microsoft.com/office/officeart/2005/8/layout/gear1"/>
    <dgm:cxn modelId="{E7B3D97D-ED41-4846-A830-BD26EBD03BCA}" srcId="{80F0BBA6-2F5F-4B69-B38A-B9B08CF9518E}" destId="{F09A64BE-94B1-43C0-9390-3B6D11C4C1E5}" srcOrd="1" destOrd="0" parTransId="{7BAD305A-7792-4CC0-B453-99BB29B3A981}" sibTransId="{D9088235-587F-4431-9E1A-E0E276366378}"/>
    <dgm:cxn modelId="{23DBD2C1-8E67-4CCE-817A-C04F77E94DCC}" type="presOf" srcId="{6068CEE7-F59D-4B59-91F3-326CEAA20FA1}" destId="{3B3A3C77-8CB7-4B21-B6FD-124DB9D0CA1E}" srcOrd="3" destOrd="0" presId="urn:microsoft.com/office/officeart/2005/8/layout/gear1"/>
    <dgm:cxn modelId="{D543F96C-F240-4BE9-8F03-21409735A086}" type="presOf" srcId="{51FCC934-5F8A-4359-9055-604B83761CBD}" destId="{CF7C7CD0-E4AD-4EF0-8842-E50413784F39}" srcOrd="0" destOrd="0" presId="urn:microsoft.com/office/officeart/2005/8/layout/gear1"/>
    <dgm:cxn modelId="{008107BB-D8BF-49E4-9E8D-019F951B93FC}" type="presParOf" srcId="{E2B7442B-4892-4388-B133-5EFB4B90C71F}" destId="{B8078D67-156C-4658-B13D-6ADF2D700C24}" srcOrd="0" destOrd="0" presId="urn:microsoft.com/office/officeart/2005/8/layout/gear1"/>
    <dgm:cxn modelId="{511AD1A8-018A-4A7C-B38D-C194BE90034C}" type="presParOf" srcId="{E2B7442B-4892-4388-B133-5EFB4B90C71F}" destId="{F1B80283-D3EB-4FF2-A71E-2DC70D285A2E}" srcOrd="1" destOrd="0" presId="urn:microsoft.com/office/officeart/2005/8/layout/gear1"/>
    <dgm:cxn modelId="{1F454B57-647E-46F5-97F2-9C172E9E2FD8}" type="presParOf" srcId="{E2B7442B-4892-4388-B133-5EFB4B90C71F}" destId="{AF4BCC76-CAA5-4ACC-AD93-1CF9DC4EBAE1}" srcOrd="2" destOrd="0" presId="urn:microsoft.com/office/officeart/2005/8/layout/gear1"/>
    <dgm:cxn modelId="{992EF8C6-0297-4DB2-B554-527280AB89FE}" type="presParOf" srcId="{E2B7442B-4892-4388-B133-5EFB4B90C71F}" destId="{77452C22-9736-4CF3-A128-735C1F120107}" srcOrd="3" destOrd="0" presId="urn:microsoft.com/office/officeart/2005/8/layout/gear1"/>
    <dgm:cxn modelId="{7FC737B2-4F3C-4F5A-A7A9-5CC79045F62D}" type="presParOf" srcId="{E2B7442B-4892-4388-B133-5EFB4B90C71F}" destId="{6C0C1E2F-ABD7-4C3C-B952-F816D179C6C6}" srcOrd="4" destOrd="0" presId="urn:microsoft.com/office/officeart/2005/8/layout/gear1"/>
    <dgm:cxn modelId="{997B11A5-012B-447B-B777-B04A2B479471}" type="presParOf" srcId="{E2B7442B-4892-4388-B133-5EFB4B90C71F}" destId="{B512B1AE-BBF7-456A-A33A-FA505C2F7997}" srcOrd="5" destOrd="0" presId="urn:microsoft.com/office/officeart/2005/8/layout/gear1"/>
    <dgm:cxn modelId="{D18F2BEA-0634-48FC-AE41-A620A33440B5}" type="presParOf" srcId="{E2B7442B-4892-4388-B133-5EFB4B90C71F}" destId="{AFF315D2-255D-42E4-9A7E-919F68A52C42}" srcOrd="6" destOrd="0" presId="urn:microsoft.com/office/officeart/2005/8/layout/gear1"/>
    <dgm:cxn modelId="{909B2CBE-9870-43E0-9991-CBBEB1E1A147}" type="presParOf" srcId="{E2B7442B-4892-4388-B133-5EFB4B90C71F}" destId="{C4839F16-F5A3-4FB9-98A7-097CC0F75941}" srcOrd="7" destOrd="0" presId="urn:microsoft.com/office/officeart/2005/8/layout/gear1"/>
    <dgm:cxn modelId="{0C7073DD-32DF-4816-99A4-C65B50B892BF}" type="presParOf" srcId="{E2B7442B-4892-4388-B133-5EFB4B90C71F}" destId="{DEA6FB8F-CAD2-4AB9-9E32-1944BA660147}" srcOrd="8" destOrd="0" presId="urn:microsoft.com/office/officeart/2005/8/layout/gear1"/>
    <dgm:cxn modelId="{AA564D57-67D0-4C8E-B6A3-38C7EF6D544D}" type="presParOf" srcId="{E2B7442B-4892-4388-B133-5EFB4B90C71F}" destId="{3B3A3C77-8CB7-4B21-B6FD-124DB9D0CA1E}" srcOrd="9" destOrd="0" presId="urn:microsoft.com/office/officeart/2005/8/layout/gear1"/>
    <dgm:cxn modelId="{6FAF1D09-4F78-4F38-906B-345F25E9D062}" type="presParOf" srcId="{E2B7442B-4892-4388-B133-5EFB4B90C71F}" destId="{CF7C7CD0-E4AD-4EF0-8842-E50413784F39}" srcOrd="10" destOrd="0" presId="urn:microsoft.com/office/officeart/2005/8/layout/gear1"/>
    <dgm:cxn modelId="{48F2E45A-39FB-47EF-9AC1-570266BDA749}" type="presParOf" srcId="{E2B7442B-4892-4388-B133-5EFB4B90C71F}" destId="{1B63ED15-E4C2-417B-A2D7-E377E1A6581E}" srcOrd="11" destOrd="0" presId="urn:microsoft.com/office/officeart/2005/8/layout/gear1"/>
    <dgm:cxn modelId="{FB98655F-B5D7-4B7F-B582-CE4C75889123}" type="presParOf" srcId="{E2B7442B-4892-4388-B133-5EFB4B90C71F}" destId="{8D891C1B-614D-4208-B6F6-6D8DE60CEC70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2ABAC5F-7EBC-4360-8E16-4BDDE82EABB9}" type="doc">
      <dgm:prSet loTypeId="urn:microsoft.com/office/officeart/2005/8/layout/process4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84A19F2C-B28E-4E66-95CA-AEA4F28485A1}">
      <dgm:prSet phldrT="[文本]" custT="1"/>
      <dgm:spPr/>
      <dgm:t>
        <a:bodyPr/>
        <a:lstStyle/>
        <a:p>
          <a:r>
            <a:rPr lang="zh-CN" altLang="en-US" sz="1600" b="0" dirty="0" smtClean="0">
              <a:latin typeface="微软雅黑" pitchFamily="34" charset="-122"/>
              <a:ea typeface="微软雅黑" pitchFamily="34" charset="-122"/>
            </a:rPr>
            <a:t>远程浏览（瘦客户端）</a:t>
          </a:r>
          <a:endParaRPr lang="zh-CN" altLang="en-US" sz="1600" dirty="0"/>
        </a:p>
      </dgm:t>
    </dgm:pt>
    <dgm:pt modelId="{8443C851-4A65-48D1-A334-BA8C0FD485BD}" type="parTrans" cxnId="{1EEFB0A4-E96B-4B7C-A59C-3797C20175DE}">
      <dgm:prSet/>
      <dgm:spPr/>
      <dgm:t>
        <a:bodyPr/>
        <a:lstStyle/>
        <a:p>
          <a:endParaRPr lang="zh-CN" altLang="en-US" sz="2000"/>
        </a:p>
      </dgm:t>
    </dgm:pt>
    <dgm:pt modelId="{17140431-5FC2-451A-B049-EADC061DD6B0}" type="sibTrans" cxnId="{1EEFB0A4-E96B-4B7C-A59C-3797C20175DE}">
      <dgm:prSet/>
      <dgm:spPr/>
      <dgm:t>
        <a:bodyPr/>
        <a:lstStyle/>
        <a:p>
          <a:endParaRPr lang="zh-CN" altLang="en-US" sz="2000"/>
        </a:p>
      </dgm:t>
    </dgm:pt>
    <dgm:pt modelId="{A4759CD4-F843-4BE4-A7CE-DD2D6F9DA833}">
      <dgm:prSet phldrT="[文本]" custT="1"/>
      <dgm:spPr/>
      <dgm:t>
        <a:bodyPr/>
        <a:lstStyle/>
        <a:p>
          <a:r>
            <a:rPr lang="en-US" sz="900" b="0" dirty="0" smtClean="0">
              <a:latin typeface="微软雅黑" pitchFamily="34" charset="-122"/>
              <a:ea typeface="微软雅黑" pitchFamily="34" charset="-122"/>
            </a:rPr>
            <a:t>VPN</a:t>
          </a:r>
          <a:r>
            <a:rPr lang="zh-CN" altLang="en-US" sz="900" b="0" dirty="0" smtClean="0">
              <a:latin typeface="微软雅黑" pitchFamily="34" charset="-122"/>
              <a:ea typeface="微软雅黑" pitchFamily="34" charset="-122"/>
            </a:rPr>
            <a:t>通路</a:t>
          </a:r>
          <a:endParaRPr lang="zh-CN" altLang="en-US" sz="900" dirty="0"/>
        </a:p>
      </dgm:t>
    </dgm:pt>
    <dgm:pt modelId="{C7C6D7FE-E0A9-48D3-9F9D-7B1174C4F698}" type="parTrans" cxnId="{315C2BBC-8A60-49A5-8194-91349F6796BB}">
      <dgm:prSet/>
      <dgm:spPr/>
      <dgm:t>
        <a:bodyPr/>
        <a:lstStyle/>
        <a:p>
          <a:endParaRPr lang="zh-CN" altLang="en-US" sz="2000"/>
        </a:p>
      </dgm:t>
    </dgm:pt>
    <dgm:pt modelId="{4ACED0F8-A236-4D50-B0E6-0DB7A5CB6CE3}" type="sibTrans" cxnId="{315C2BBC-8A60-49A5-8194-91349F6796BB}">
      <dgm:prSet/>
      <dgm:spPr/>
      <dgm:t>
        <a:bodyPr/>
        <a:lstStyle/>
        <a:p>
          <a:endParaRPr lang="zh-CN" altLang="en-US" sz="2000"/>
        </a:p>
      </dgm:t>
    </dgm:pt>
    <dgm:pt modelId="{CE65C662-291F-4BA6-83C7-6C928898BEAF}">
      <dgm:prSet phldrT="[文本]" custT="1"/>
      <dgm:spPr/>
      <dgm:t>
        <a:bodyPr/>
        <a:lstStyle/>
        <a:p>
          <a:r>
            <a:rPr lang="en-US" sz="900" b="0" dirty="0" smtClean="0">
              <a:latin typeface="微软雅黑" pitchFamily="34" charset="-122"/>
              <a:ea typeface="微软雅黑" pitchFamily="34" charset="-122"/>
            </a:rPr>
            <a:t>SSL IP</a:t>
          </a:r>
          <a:r>
            <a:rPr lang="zh-CN" altLang="en-US" sz="900" b="0" dirty="0" smtClean="0">
              <a:latin typeface="微软雅黑" pitchFamily="34" charset="-122"/>
              <a:ea typeface="微软雅黑" pitchFamily="34" charset="-122"/>
            </a:rPr>
            <a:t>加密</a:t>
          </a:r>
          <a:endParaRPr lang="zh-CN" altLang="en-US" sz="900" dirty="0"/>
        </a:p>
      </dgm:t>
    </dgm:pt>
    <dgm:pt modelId="{70431D07-B776-4353-A384-7BF5BABD601B}" type="parTrans" cxnId="{45676837-CA28-4B9A-963E-FA70B07B2B09}">
      <dgm:prSet/>
      <dgm:spPr/>
      <dgm:t>
        <a:bodyPr/>
        <a:lstStyle/>
        <a:p>
          <a:endParaRPr lang="zh-CN" altLang="en-US" sz="2000"/>
        </a:p>
      </dgm:t>
    </dgm:pt>
    <dgm:pt modelId="{3BBD5D15-7EC1-4DCE-90B2-A56CAF821A3A}" type="sibTrans" cxnId="{45676837-CA28-4B9A-963E-FA70B07B2B09}">
      <dgm:prSet/>
      <dgm:spPr/>
      <dgm:t>
        <a:bodyPr/>
        <a:lstStyle/>
        <a:p>
          <a:endParaRPr lang="zh-CN" altLang="en-US" sz="2000"/>
        </a:p>
      </dgm:t>
    </dgm:pt>
    <dgm:pt modelId="{61AC3032-7541-453D-8861-99A1106730DF}">
      <dgm:prSet phldrT="[文本]" custT="1"/>
      <dgm:spPr/>
      <dgm:t>
        <a:bodyPr/>
        <a:lstStyle/>
        <a:p>
          <a:r>
            <a:rPr lang="zh-CN" altLang="en-US" sz="900" b="0" dirty="0" smtClean="0">
              <a:latin typeface="微软雅黑" pitchFamily="34" charset="-122"/>
              <a:ea typeface="微软雅黑" pitchFamily="34" charset="-122"/>
            </a:rPr>
            <a:t>动态口令卡</a:t>
          </a:r>
          <a:endParaRPr lang="zh-CN" altLang="en-US" sz="900" dirty="0"/>
        </a:p>
      </dgm:t>
    </dgm:pt>
    <dgm:pt modelId="{46327637-6173-4342-8C77-8EAA952E1460}" type="parTrans" cxnId="{9C31A0F7-B76C-4094-9DC8-EC3D5180F978}">
      <dgm:prSet/>
      <dgm:spPr/>
      <dgm:t>
        <a:bodyPr/>
        <a:lstStyle/>
        <a:p>
          <a:endParaRPr lang="zh-CN" altLang="en-US" sz="2000"/>
        </a:p>
      </dgm:t>
    </dgm:pt>
    <dgm:pt modelId="{8D04A2FB-123E-4A0D-BBB1-7BA1DDB68688}" type="sibTrans" cxnId="{9C31A0F7-B76C-4094-9DC8-EC3D5180F978}">
      <dgm:prSet/>
      <dgm:spPr/>
      <dgm:t>
        <a:bodyPr/>
        <a:lstStyle/>
        <a:p>
          <a:endParaRPr lang="zh-CN" altLang="en-US" sz="2000"/>
        </a:p>
      </dgm:t>
    </dgm:pt>
    <dgm:pt modelId="{B27768D4-43C7-434C-8B8A-6F430E6646CD}">
      <dgm:prSet phldrT="[文本]" custT="1"/>
      <dgm:spPr/>
      <dgm:t>
        <a:bodyPr/>
        <a:lstStyle/>
        <a:p>
          <a:r>
            <a:rPr lang="zh-CN" altLang="en-US" sz="1600" b="0" dirty="0" smtClean="0">
              <a:latin typeface="微软雅黑" pitchFamily="34" charset="-122"/>
              <a:ea typeface="微软雅黑" pitchFamily="34" charset="-122"/>
            </a:rPr>
            <a:t>远程交互（富客户端）</a:t>
          </a:r>
          <a:endParaRPr lang="zh-CN" altLang="en-US" sz="1600" dirty="0"/>
        </a:p>
      </dgm:t>
    </dgm:pt>
    <dgm:pt modelId="{C06604F8-7997-45A2-A156-E57EFEA9ADCC}" type="parTrans" cxnId="{32FC714A-5332-48A9-B26A-88C29115AF54}">
      <dgm:prSet/>
      <dgm:spPr/>
      <dgm:t>
        <a:bodyPr/>
        <a:lstStyle/>
        <a:p>
          <a:endParaRPr lang="zh-CN" altLang="en-US" sz="2000"/>
        </a:p>
      </dgm:t>
    </dgm:pt>
    <dgm:pt modelId="{C74F5C07-8585-4711-960E-56827136C983}" type="sibTrans" cxnId="{32FC714A-5332-48A9-B26A-88C29115AF54}">
      <dgm:prSet/>
      <dgm:spPr/>
      <dgm:t>
        <a:bodyPr/>
        <a:lstStyle/>
        <a:p>
          <a:endParaRPr lang="zh-CN" altLang="en-US" sz="2000"/>
        </a:p>
      </dgm:t>
    </dgm:pt>
    <dgm:pt modelId="{F04CFCF3-7E32-4965-83DF-BD4338F5834C}">
      <dgm:prSet phldrT="[文本]" custT="1"/>
      <dgm:spPr/>
      <dgm:t>
        <a:bodyPr/>
        <a:lstStyle/>
        <a:p>
          <a:r>
            <a:rPr lang="zh-CN" altLang="en-US" sz="1600" b="0" dirty="0" smtClean="0">
              <a:latin typeface="微软雅黑" pitchFamily="34" charset="-122"/>
              <a:ea typeface="微软雅黑" pitchFamily="34" charset="-122"/>
            </a:rPr>
            <a:t>有线、无线通讯链路</a:t>
          </a:r>
          <a:endParaRPr lang="zh-CN" altLang="en-US" sz="1600" dirty="0"/>
        </a:p>
      </dgm:t>
    </dgm:pt>
    <dgm:pt modelId="{01D4F42C-3DF5-49FE-8AB8-2C504AE5ADEC}" type="parTrans" cxnId="{24FCECD5-D180-4F15-ADB4-0A511DF66490}">
      <dgm:prSet/>
      <dgm:spPr/>
      <dgm:t>
        <a:bodyPr/>
        <a:lstStyle/>
        <a:p>
          <a:endParaRPr lang="zh-CN" altLang="en-US" sz="2000"/>
        </a:p>
      </dgm:t>
    </dgm:pt>
    <dgm:pt modelId="{304258DA-331B-4382-8A5E-96BD88803675}" type="sibTrans" cxnId="{24FCECD5-D180-4F15-ADB4-0A511DF66490}">
      <dgm:prSet/>
      <dgm:spPr/>
      <dgm:t>
        <a:bodyPr/>
        <a:lstStyle/>
        <a:p>
          <a:endParaRPr lang="zh-CN" altLang="en-US" sz="2000"/>
        </a:p>
      </dgm:t>
    </dgm:pt>
    <dgm:pt modelId="{EB3A2C29-E2A4-491B-A520-1CF2FE90BA62}">
      <dgm:prSet phldrT="[文本]" custT="1"/>
      <dgm:spPr/>
      <dgm:t>
        <a:bodyPr/>
        <a:lstStyle/>
        <a:p>
          <a:r>
            <a:rPr lang="zh-CN" altLang="en-US" sz="1600" b="0" dirty="0" smtClean="0">
              <a:latin typeface="微软雅黑" pitchFamily="34" charset="-122"/>
              <a:ea typeface="微软雅黑" pitchFamily="34" charset="-122"/>
            </a:rPr>
            <a:t>安全性</a:t>
          </a:r>
          <a:endParaRPr lang="zh-CN" altLang="en-US" sz="1600" dirty="0"/>
        </a:p>
      </dgm:t>
    </dgm:pt>
    <dgm:pt modelId="{D44E515D-1959-496A-81EE-21A5132239CC}" type="parTrans" cxnId="{60F654DC-0628-4E49-80A4-8C063C4C5A60}">
      <dgm:prSet/>
      <dgm:spPr/>
      <dgm:t>
        <a:bodyPr/>
        <a:lstStyle/>
        <a:p>
          <a:endParaRPr lang="zh-CN" altLang="en-US" sz="2000"/>
        </a:p>
      </dgm:t>
    </dgm:pt>
    <dgm:pt modelId="{C6C48B26-9094-43AB-BC6E-27062E8C03FD}" type="sibTrans" cxnId="{60F654DC-0628-4E49-80A4-8C063C4C5A60}">
      <dgm:prSet/>
      <dgm:spPr/>
      <dgm:t>
        <a:bodyPr/>
        <a:lstStyle/>
        <a:p>
          <a:endParaRPr lang="zh-CN" altLang="en-US" sz="2000"/>
        </a:p>
      </dgm:t>
    </dgm:pt>
    <dgm:pt modelId="{BCE462F0-1116-443C-B0C3-D291FD4548A2}">
      <dgm:prSet phldrT="[文本]" custT="1"/>
      <dgm:spPr/>
      <dgm:t>
        <a:bodyPr/>
        <a:lstStyle/>
        <a:p>
          <a:r>
            <a:rPr lang="zh-CN" altLang="en-US" sz="900" b="0" dirty="0" smtClean="0">
              <a:latin typeface="微软雅黑" pitchFamily="34" charset="-122"/>
              <a:ea typeface="微软雅黑" pitchFamily="34" charset="-122"/>
            </a:rPr>
            <a:t>网络防火墙</a:t>
          </a:r>
          <a:endParaRPr lang="zh-CN" altLang="en-US" sz="900" dirty="0"/>
        </a:p>
      </dgm:t>
    </dgm:pt>
    <dgm:pt modelId="{7B3E04C8-5B03-482B-B085-2D6417FEDFFF}" type="parTrans" cxnId="{F8C8F380-C14A-41DF-942D-AC40CE69C2B1}">
      <dgm:prSet/>
      <dgm:spPr/>
      <dgm:t>
        <a:bodyPr/>
        <a:lstStyle/>
        <a:p>
          <a:endParaRPr lang="zh-CN" altLang="en-US" sz="2000"/>
        </a:p>
      </dgm:t>
    </dgm:pt>
    <dgm:pt modelId="{B11CAF86-8153-4425-B70F-44C25CC2FCF7}" type="sibTrans" cxnId="{F8C8F380-C14A-41DF-942D-AC40CE69C2B1}">
      <dgm:prSet/>
      <dgm:spPr/>
      <dgm:t>
        <a:bodyPr/>
        <a:lstStyle/>
        <a:p>
          <a:endParaRPr lang="zh-CN" altLang="en-US" sz="2000"/>
        </a:p>
      </dgm:t>
    </dgm:pt>
    <dgm:pt modelId="{706E6A4E-A8D9-4E96-A91F-45371DA01867}" type="pres">
      <dgm:prSet presAssocID="{C2ABAC5F-7EBC-4360-8E16-4BDDE82EABB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E2D22EE-7F65-4C41-8763-2F4A62E8749C}" type="pres">
      <dgm:prSet presAssocID="{EB3A2C29-E2A4-491B-A520-1CF2FE90BA62}" presName="boxAndChildren" presStyleCnt="0"/>
      <dgm:spPr/>
      <dgm:t>
        <a:bodyPr/>
        <a:lstStyle/>
        <a:p>
          <a:endParaRPr lang="zh-CN" altLang="en-US"/>
        </a:p>
      </dgm:t>
    </dgm:pt>
    <dgm:pt modelId="{63F622D7-E44A-4864-A4A4-B88DEC2D5E86}" type="pres">
      <dgm:prSet presAssocID="{EB3A2C29-E2A4-491B-A520-1CF2FE90BA62}" presName="parentTextBox" presStyleLbl="node1" presStyleIdx="0" presStyleCnt="4"/>
      <dgm:spPr/>
      <dgm:t>
        <a:bodyPr/>
        <a:lstStyle/>
        <a:p>
          <a:endParaRPr lang="zh-CN" altLang="en-US"/>
        </a:p>
      </dgm:t>
    </dgm:pt>
    <dgm:pt modelId="{DCDD9CD5-D78E-488A-AC17-7011D8E65449}" type="pres">
      <dgm:prSet presAssocID="{EB3A2C29-E2A4-491B-A520-1CF2FE90BA62}" presName="entireBox" presStyleLbl="node1" presStyleIdx="0" presStyleCnt="4"/>
      <dgm:spPr/>
      <dgm:t>
        <a:bodyPr/>
        <a:lstStyle/>
        <a:p>
          <a:endParaRPr lang="zh-CN" altLang="en-US"/>
        </a:p>
      </dgm:t>
    </dgm:pt>
    <dgm:pt modelId="{81383A6E-955C-44AF-ADD3-378E1577FC75}" type="pres">
      <dgm:prSet presAssocID="{EB3A2C29-E2A4-491B-A520-1CF2FE90BA62}" presName="descendantBox" presStyleCnt="0"/>
      <dgm:spPr/>
      <dgm:t>
        <a:bodyPr/>
        <a:lstStyle/>
        <a:p>
          <a:endParaRPr lang="zh-CN" altLang="en-US"/>
        </a:p>
      </dgm:t>
    </dgm:pt>
    <dgm:pt modelId="{799FEF9E-33CA-4EEA-AD50-7AEEDB0DD86A}" type="pres">
      <dgm:prSet presAssocID="{A4759CD4-F843-4BE4-A7CE-DD2D6F9DA833}" presName="childTextBox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BE23420-036C-440D-AC84-7CABD70F53BE}" type="pres">
      <dgm:prSet presAssocID="{CE65C662-291F-4BA6-83C7-6C928898BEAF}" presName="childTextBox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2E3FD94-9DB7-4906-AED4-3ECE69E5C786}" type="pres">
      <dgm:prSet presAssocID="{61AC3032-7541-453D-8861-99A1106730DF}" presName="childTextBox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F7513D5-8768-4F44-8C37-CEC4F8CD5F30}" type="pres">
      <dgm:prSet presAssocID="{BCE462F0-1116-443C-B0C3-D291FD4548A2}" presName="childTextBox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D8CBE2-D1B2-4C85-9E6E-A1C02ACB9E72}" type="pres">
      <dgm:prSet presAssocID="{304258DA-331B-4382-8A5E-96BD88803675}" presName="sp" presStyleCnt="0"/>
      <dgm:spPr/>
      <dgm:t>
        <a:bodyPr/>
        <a:lstStyle/>
        <a:p>
          <a:endParaRPr lang="zh-CN" altLang="en-US"/>
        </a:p>
      </dgm:t>
    </dgm:pt>
    <dgm:pt modelId="{26F45051-7652-4263-932D-F5AB25163F0A}" type="pres">
      <dgm:prSet presAssocID="{F04CFCF3-7E32-4965-83DF-BD4338F5834C}" presName="arrowAndChildren" presStyleCnt="0"/>
      <dgm:spPr/>
      <dgm:t>
        <a:bodyPr/>
        <a:lstStyle/>
        <a:p>
          <a:endParaRPr lang="zh-CN" altLang="en-US"/>
        </a:p>
      </dgm:t>
    </dgm:pt>
    <dgm:pt modelId="{2B67D9E8-7B91-480A-8614-E39130A28A03}" type="pres">
      <dgm:prSet presAssocID="{F04CFCF3-7E32-4965-83DF-BD4338F5834C}" presName="parentTextArrow" presStyleLbl="node1" presStyleIdx="1" presStyleCnt="4"/>
      <dgm:spPr/>
      <dgm:t>
        <a:bodyPr/>
        <a:lstStyle/>
        <a:p>
          <a:endParaRPr lang="zh-CN" altLang="en-US"/>
        </a:p>
      </dgm:t>
    </dgm:pt>
    <dgm:pt modelId="{B4AA8729-A452-4899-BE55-71A2F7063FF3}" type="pres">
      <dgm:prSet presAssocID="{C74F5C07-8585-4711-960E-56827136C983}" presName="sp" presStyleCnt="0"/>
      <dgm:spPr/>
      <dgm:t>
        <a:bodyPr/>
        <a:lstStyle/>
        <a:p>
          <a:endParaRPr lang="zh-CN" altLang="en-US"/>
        </a:p>
      </dgm:t>
    </dgm:pt>
    <dgm:pt modelId="{83FB9A7E-428E-4792-A022-9A7A21B0464D}" type="pres">
      <dgm:prSet presAssocID="{B27768D4-43C7-434C-8B8A-6F430E6646CD}" presName="arrowAndChildren" presStyleCnt="0"/>
      <dgm:spPr/>
      <dgm:t>
        <a:bodyPr/>
        <a:lstStyle/>
        <a:p>
          <a:endParaRPr lang="zh-CN" altLang="en-US"/>
        </a:p>
      </dgm:t>
    </dgm:pt>
    <dgm:pt modelId="{FE7E21C1-C6C5-4EBB-A80F-FC20E2685DA6}" type="pres">
      <dgm:prSet presAssocID="{B27768D4-43C7-434C-8B8A-6F430E6646CD}" presName="parentTextArrow" presStyleLbl="node1" presStyleIdx="2" presStyleCnt="4"/>
      <dgm:spPr/>
      <dgm:t>
        <a:bodyPr/>
        <a:lstStyle/>
        <a:p>
          <a:endParaRPr lang="zh-CN" altLang="en-US"/>
        </a:p>
      </dgm:t>
    </dgm:pt>
    <dgm:pt modelId="{DAF61270-B39F-4572-9AB4-E35D982636AE}" type="pres">
      <dgm:prSet presAssocID="{17140431-5FC2-451A-B049-EADC061DD6B0}" presName="sp" presStyleCnt="0"/>
      <dgm:spPr/>
      <dgm:t>
        <a:bodyPr/>
        <a:lstStyle/>
        <a:p>
          <a:endParaRPr lang="zh-CN" altLang="en-US"/>
        </a:p>
      </dgm:t>
    </dgm:pt>
    <dgm:pt modelId="{25B369A6-FA7C-4C84-9EA7-40189B0B678F}" type="pres">
      <dgm:prSet presAssocID="{84A19F2C-B28E-4E66-95CA-AEA4F28485A1}" presName="arrowAndChildren" presStyleCnt="0"/>
      <dgm:spPr/>
      <dgm:t>
        <a:bodyPr/>
        <a:lstStyle/>
        <a:p>
          <a:endParaRPr lang="zh-CN" altLang="en-US"/>
        </a:p>
      </dgm:t>
    </dgm:pt>
    <dgm:pt modelId="{96721935-F26C-4E0F-B02E-9B4DDF332CCC}" type="pres">
      <dgm:prSet presAssocID="{84A19F2C-B28E-4E66-95CA-AEA4F28485A1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8D91EB81-C421-4695-ADEF-5CE4EB32B636}" type="presOf" srcId="{84A19F2C-B28E-4E66-95CA-AEA4F28485A1}" destId="{96721935-F26C-4E0F-B02E-9B4DDF332CCC}" srcOrd="0" destOrd="0" presId="urn:microsoft.com/office/officeart/2005/8/layout/process4"/>
    <dgm:cxn modelId="{126FAFC6-5A88-4030-A9D1-FC0D95460BF7}" type="presOf" srcId="{B27768D4-43C7-434C-8B8A-6F430E6646CD}" destId="{FE7E21C1-C6C5-4EBB-A80F-FC20E2685DA6}" srcOrd="0" destOrd="0" presId="urn:microsoft.com/office/officeart/2005/8/layout/process4"/>
    <dgm:cxn modelId="{60F654DC-0628-4E49-80A4-8C063C4C5A60}" srcId="{C2ABAC5F-7EBC-4360-8E16-4BDDE82EABB9}" destId="{EB3A2C29-E2A4-491B-A520-1CF2FE90BA62}" srcOrd="3" destOrd="0" parTransId="{D44E515D-1959-496A-81EE-21A5132239CC}" sibTransId="{C6C48B26-9094-43AB-BC6E-27062E8C03FD}"/>
    <dgm:cxn modelId="{834E2E1E-029C-4F6C-8D3F-249A66725C05}" type="presOf" srcId="{EB3A2C29-E2A4-491B-A520-1CF2FE90BA62}" destId="{DCDD9CD5-D78E-488A-AC17-7011D8E65449}" srcOrd="1" destOrd="0" presId="urn:microsoft.com/office/officeart/2005/8/layout/process4"/>
    <dgm:cxn modelId="{24FCECD5-D180-4F15-ADB4-0A511DF66490}" srcId="{C2ABAC5F-7EBC-4360-8E16-4BDDE82EABB9}" destId="{F04CFCF3-7E32-4965-83DF-BD4338F5834C}" srcOrd="2" destOrd="0" parTransId="{01D4F42C-3DF5-49FE-8AB8-2C504AE5ADEC}" sibTransId="{304258DA-331B-4382-8A5E-96BD88803675}"/>
    <dgm:cxn modelId="{9C31A0F7-B76C-4094-9DC8-EC3D5180F978}" srcId="{EB3A2C29-E2A4-491B-A520-1CF2FE90BA62}" destId="{61AC3032-7541-453D-8861-99A1106730DF}" srcOrd="2" destOrd="0" parTransId="{46327637-6173-4342-8C77-8EAA952E1460}" sibTransId="{8D04A2FB-123E-4A0D-BBB1-7BA1DDB68688}"/>
    <dgm:cxn modelId="{44CF5774-56F2-4C9B-8C5A-E019589C90DF}" type="presOf" srcId="{F04CFCF3-7E32-4965-83DF-BD4338F5834C}" destId="{2B67D9E8-7B91-480A-8614-E39130A28A03}" srcOrd="0" destOrd="0" presId="urn:microsoft.com/office/officeart/2005/8/layout/process4"/>
    <dgm:cxn modelId="{DB7E3A69-4C74-4C36-8D95-9880341105C8}" type="presOf" srcId="{EB3A2C29-E2A4-491B-A520-1CF2FE90BA62}" destId="{63F622D7-E44A-4864-A4A4-B88DEC2D5E86}" srcOrd="0" destOrd="0" presId="urn:microsoft.com/office/officeart/2005/8/layout/process4"/>
    <dgm:cxn modelId="{32FC714A-5332-48A9-B26A-88C29115AF54}" srcId="{C2ABAC5F-7EBC-4360-8E16-4BDDE82EABB9}" destId="{B27768D4-43C7-434C-8B8A-6F430E6646CD}" srcOrd="1" destOrd="0" parTransId="{C06604F8-7997-45A2-A156-E57EFEA9ADCC}" sibTransId="{C74F5C07-8585-4711-960E-56827136C983}"/>
    <dgm:cxn modelId="{1EEFB0A4-E96B-4B7C-A59C-3797C20175DE}" srcId="{C2ABAC5F-7EBC-4360-8E16-4BDDE82EABB9}" destId="{84A19F2C-B28E-4E66-95CA-AEA4F28485A1}" srcOrd="0" destOrd="0" parTransId="{8443C851-4A65-48D1-A334-BA8C0FD485BD}" sibTransId="{17140431-5FC2-451A-B049-EADC061DD6B0}"/>
    <dgm:cxn modelId="{315C2BBC-8A60-49A5-8194-91349F6796BB}" srcId="{EB3A2C29-E2A4-491B-A520-1CF2FE90BA62}" destId="{A4759CD4-F843-4BE4-A7CE-DD2D6F9DA833}" srcOrd="0" destOrd="0" parTransId="{C7C6D7FE-E0A9-48D3-9F9D-7B1174C4F698}" sibTransId="{4ACED0F8-A236-4D50-B0E6-0DB7A5CB6CE3}"/>
    <dgm:cxn modelId="{6459141A-C194-455D-9C95-0C2FD0AE40E0}" type="presOf" srcId="{C2ABAC5F-7EBC-4360-8E16-4BDDE82EABB9}" destId="{706E6A4E-A8D9-4E96-A91F-45371DA01867}" srcOrd="0" destOrd="0" presId="urn:microsoft.com/office/officeart/2005/8/layout/process4"/>
    <dgm:cxn modelId="{CD8F6F9E-4C87-4735-9563-750D29A34FBD}" type="presOf" srcId="{61AC3032-7541-453D-8861-99A1106730DF}" destId="{52E3FD94-9DB7-4906-AED4-3ECE69E5C786}" srcOrd="0" destOrd="0" presId="urn:microsoft.com/office/officeart/2005/8/layout/process4"/>
    <dgm:cxn modelId="{97165C4A-30AB-4B06-AFEC-529D2A3CF3A5}" type="presOf" srcId="{BCE462F0-1116-443C-B0C3-D291FD4548A2}" destId="{EF7513D5-8768-4F44-8C37-CEC4F8CD5F30}" srcOrd="0" destOrd="0" presId="urn:microsoft.com/office/officeart/2005/8/layout/process4"/>
    <dgm:cxn modelId="{45676837-CA28-4B9A-963E-FA70B07B2B09}" srcId="{EB3A2C29-E2A4-491B-A520-1CF2FE90BA62}" destId="{CE65C662-291F-4BA6-83C7-6C928898BEAF}" srcOrd="1" destOrd="0" parTransId="{70431D07-B776-4353-A384-7BF5BABD601B}" sibTransId="{3BBD5D15-7EC1-4DCE-90B2-A56CAF821A3A}"/>
    <dgm:cxn modelId="{4D9EFB0A-32AD-4E6E-B2AB-BE27876A81A1}" type="presOf" srcId="{CE65C662-291F-4BA6-83C7-6C928898BEAF}" destId="{5BE23420-036C-440D-AC84-7CABD70F53BE}" srcOrd="0" destOrd="0" presId="urn:microsoft.com/office/officeart/2005/8/layout/process4"/>
    <dgm:cxn modelId="{5B7F49C5-E417-4852-9A38-4E3BEABE567F}" type="presOf" srcId="{A4759CD4-F843-4BE4-A7CE-DD2D6F9DA833}" destId="{799FEF9E-33CA-4EEA-AD50-7AEEDB0DD86A}" srcOrd="0" destOrd="0" presId="urn:microsoft.com/office/officeart/2005/8/layout/process4"/>
    <dgm:cxn modelId="{F8C8F380-C14A-41DF-942D-AC40CE69C2B1}" srcId="{EB3A2C29-E2A4-491B-A520-1CF2FE90BA62}" destId="{BCE462F0-1116-443C-B0C3-D291FD4548A2}" srcOrd="3" destOrd="0" parTransId="{7B3E04C8-5B03-482B-B085-2D6417FEDFFF}" sibTransId="{B11CAF86-8153-4425-B70F-44C25CC2FCF7}"/>
    <dgm:cxn modelId="{50259A33-8506-4D24-89B3-EE65645E04DC}" type="presParOf" srcId="{706E6A4E-A8D9-4E96-A91F-45371DA01867}" destId="{AE2D22EE-7F65-4C41-8763-2F4A62E8749C}" srcOrd="0" destOrd="0" presId="urn:microsoft.com/office/officeart/2005/8/layout/process4"/>
    <dgm:cxn modelId="{269BD012-84C0-4076-9A55-5420543B0B5A}" type="presParOf" srcId="{AE2D22EE-7F65-4C41-8763-2F4A62E8749C}" destId="{63F622D7-E44A-4864-A4A4-B88DEC2D5E86}" srcOrd="0" destOrd="0" presId="urn:microsoft.com/office/officeart/2005/8/layout/process4"/>
    <dgm:cxn modelId="{CE7E59CF-72C0-422C-A34E-CFA0101F76F4}" type="presParOf" srcId="{AE2D22EE-7F65-4C41-8763-2F4A62E8749C}" destId="{DCDD9CD5-D78E-488A-AC17-7011D8E65449}" srcOrd="1" destOrd="0" presId="urn:microsoft.com/office/officeart/2005/8/layout/process4"/>
    <dgm:cxn modelId="{EE35D1AB-7B8C-4E4B-800A-5DE7D2031F45}" type="presParOf" srcId="{AE2D22EE-7F65-4C41-8763-2F4A62E8749C}" destId="{81383A6E-955C-44AF-ADD3-378E1577FC75}" srcOrd="2" destOrd="0" presId="urn:microsoft.com/office/officeart/2005/8/layout/process4"/>
    <dgm:cxn modelId="{0DA7449C-B578-49E0-9FBD-7A7B171765FA}" type="presParOf" srcId="{81383A6E-955C-44AF-ADD3-378E1577FC75}" destId="{799FEF9E-33CA-4EEA-AD50-7AEEDB0DD86A}" srcOrd="0" destOrd="0" presId="urn:microsoft.com/office/officeart/2005/8/layout/process4"/>
    <dgm:cxn modelId="{50CCE0C8-3DFA-4E70-8F1C-A3CF2FB49C8B}" type="presParOf" srcId="{81383A6E-955C-44AF-ADD3-378E1577FC75}" destId="{5BE23420-036C-440D-AC84-7CABD70F53BE}" srcOrd="1" destOrd="0" presId="urn:microsoft.com/office/officeart/2005/8/layout/process4"/>
    <dgm:cxn modelId="{D8E13C8E-CCF5-45E8-B7DF-032259851A07}" type="presParOf" srcId="{81383A6E-955C-44AF-ADD3-378E1577FC75}" destId="{52E3FD94-9DB7-4906-AED4-3ECE69E5C786}" srcOrd="2" destOrd="0" presId="urn:microsoft.com/office/officeart/2005/8/layout/process4"/>
    <dgm:cxn modelId="{F2866D34-94FA-4052-B291-49C99B41653D}" type="presParOf" srcId="{81383A6E-955C-44AF-ADD3-378E1577FC75}" destId="{EF7513D5-8768-4F44-8C37-CEC4F8CD5F30}" srcOrd="3" destOrd="0" presId="urn:microsoft.com/office/officeart/2005/8/layout/process4"/>
    <dgm:cxn modelId="{BAF18528-AA62-42F8-861F-1BA14B1315F3}" type="presParOf" srcId="{706E6A4E-A8D9-4E96-A91F-45371DA01867}" destId="{ADD8CBE2-D1B2-4C85-9E6E-A1C02ACB9E72}" srcOrd="1" destOrd="0" presId="urn:microsoft.com/office/officeart/2005/8/layout/process4"/>
    <dgm:cxn modelId="{F483A4FB-91BC-4319-8500-2449F80554C6}" type="presParOf" srcId="{706E6A4E-A8D9-4E96-A91F-45371DA01867}" destId="{26F45051-7652-4263-932D-F5AB25163F0A}" srcOrd="2" destOrd="0" presId="urn:microsoft.com/office/officeart/2005/8/layout/process4"/>
    <dgm:cxn modelId="{C83CEED3-3460-49DB-9849-D56762C14340}" type="presParOf" srcId="{26F45051-7652-4263-932D-F5AB25163F0A}" destId="{2B67D9E8-7B91-480A-8614-E39130A28A03}" srcOrd="0" destOrd="0" presId="urn:microsoft.com/office/officeart/2005/8/layout/process4"/>
    <dgm:cxn modelId="{C4E257A9-E154-4C89-B7D2-169912BF6AD7}" type="presParOf" srcId="{706E6A4E-A8D9-4E96-A91F-45371DA01867}" destId="{B4AA8729-A452-4899-BE55-71A2F7063FF3}" srcOrd="3" destOrd="0" presId="urn:microsoft.com/office/officeart/2005/8/layout/process4"/>
    <dgm:cxn modelId="{CE312A50-EBE0-4B67-87AF-87CA3D60CADE}" type="presParOf" srcId="{706E6A4E-A8D9-4E96-A91F-45371DA01867}" destId="{83FB9A7E-428E-4792-A022-9A7A21B0464D}" srcOrd="4" destOrd="0" presId="urn:microsoft.com/office/officeart/2005/8/layout/process4"/>
    <dgm:cxn modelId="{00FA3792-8AB6-44D2-A3BE-F00B952BA8D9}" type="presParOf" srcId="{83FB9A7E-428E-4792-A022-9A7A21B0464D}" destId="{FE7E21C1-C6C5-4EBB-A80F-FC20E2685DA6}" srcOrd="0" destOrd="0" presId="urn:microsoft.com/office/officeart/2005/8/layout/process4"/>
    <dgm:cxn modelId="{916727CD-EA77-441C-A7CF-1D80F054A036}" type="presParOf" srcId="{706E6A4E-A8D9-4E96-A91F-45371DA01867}" destId="{DAF61270-B39F-4572-9AB4-E35D982636AE}" srcOrd="5" destOrd="0" presId="urn:microsoft.com/office/officeart/2005/8/layout/process4"/>
    <dgm:cxn modelId="{72367089-70ED-4B4B-A792-56DCBC3DFE4B}" type="presParOf" srcId="{706E6A4E-A8D9-4E96-A91F-45371DA01867}" destId="{25B369A6-FA7C-4C84-9EA7-40189B0B678F}" srcOrd="6" destOrd="0" presId="urn:microsoft.com/office/officeart/2005/8/layout/process4"/>
    <dgm:cxn modelId="{0B2D9B46-536C-40EB-8C29-9ECBC4B2B005}" type="presParOf" srcId="{25B369A6-FA7C-4C84-9EA7-40189B0B678F}" destId="{96721935-F26C-4E0F-B02E-9B4DDF332CCC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E03EC36-C924-46A2-B709-F47EE12F271E}" type="doc">
      <dgm:prSet loTypeId="urn:microsoft.com/office/officeart/2005/8/layout/vList2" loCatId="list" qsTypeId="urn:microsoft.com/office/officeart/2009/2/quickstyle/3d8" qsCatId="3D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DDF46975-3A9D-4FE8-B1B1-E7820C0811D3}">
      <dgm:prSet phldrT="[文本]"/>
      <dgm:spPr/>
      <dgm:t>
        <a:bodyPr/>
        <a:lstStyle/>
        <a:p>
          <a:r>
            <a:rPr lang="zh-CN" altLang="zh-CN" smtClean="0">
              <a:effectLst/>
              <a:latin typeface="微软雅黑" pitchFamily="34" charset="-122"/>
              <a:ea typeface="微软雅黑" pitchFamily="34" charset="-122"/>
              <a:cs typeface="+mn-cs"/>
            </a:rPr>
            <a:t>直接进行信号采集，实现就地监控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8FBE3F5E-9F4C-48CC-841A-688FC59029AE}" type="parTrans" cxnId="{11B56C11-79E4-45B0-9FAE-CE996334B02C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DAAA9829-B4B7-443D-BF28-1795A50FDCDC}" type="sibTrans" cxnId="{11B56C11-79E4-45B0-9FAE-CE996334B02C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C6841D49-6AC8-4419-9F4D-6E82155B214F}">
      <dgm:prSet phldrT="[文本]"/>
      <dgm:spPr/>
      <dgm:t>
        <a:bodyPr/>
        <a:lstStyle/>
        <a:p>
          <a:r>
            <a:rPr lang="zh-CN" altLang="zh-CN" smtClean="0">
              <a:effectLst/>
              <a:latin typeface="微软雅黑" pitchFamily="34" charset="-122"/>
              <a:ea typeface="微软雅黑" pitchFamily="34" charset="-122"/>
              <a:cs typeface="+mn-cs"/>
            </a:rPr>
            <a:t>水处理、生物制药、智能楼宇、罐区自动化管理应用等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FE42099F-2A99-468A-800A-EF10E94FCCCD}" type="parTrans" cxnId="{D615FA1B-13BD-4478-99DB-C4EC76FB1A3F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C46285A0-CA11-45E7-A39D-2E251A6CABD5}" type="sibTrans" cxnId="{D615FA1B-13BD-4478-99DB-C4EC76FB1A3F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2461A81E-CDAA-45E5-8F7C-91EB558D855C}">
      <dgm:prSet phldrT="[文本]"/>
      <dgm:spPr/>
      <dgm:t>
        <a:bodyPr/>
        <a:lstStyle/>
        <a:p>
          <a:r>
            <a:rPr lang="zh-CN" altLang="zh-CN" dirty="0" smtClean="0">
              <a:effectLst/>
              <a:latin typeface="微软雅黑" pitchFamily="34" charset="-122"/>
              <a:ea typeface="微软雅黑" pitchFamily="34" charset="-122"/>
              <a:cs typeface="+mn-cs"/>
            </a:rPr>
            <a:t>分布式多服务器和多客户端数据采集和监控系统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9CC80124-3B14-4D79-BD9E-75ACBC6FE1E6}" type="parTrans" cxnId="{0D87E1CB-B016-4480-8B77-81768587C92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49C90C6-E01F-4177-91E9-747F9D1CCAB0}" type="sibTrans" cxnId="{0D87E1CB-B016-4480-8B77-81768587C92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F8E06643-B8B3-42BC-92B9-2EFE9478D9C4}">
      <dgm:prSet phldrT="[文本]"/>
      <dgm:spPr/>
      <dgm:t>
        <a:bodyPr/>
        <a:lstStyle/>
        <a:p>
          <a:r>
            <a:rPr lang="zh-CN" altLang="zh-CN" dirty="0" smtClean="0">
              <a:effectLst/>
              <a:latin typeface="微软雅黑" pitchFamily="34" charset="-122"/>
              <a:ea typeface="微软雅黑" pitchFamily="34" charset="-122"/>
              <a:cs typeface="+mn-cs"/>
            </a:rPr>
            <a:t>电力监控、油气田开采、长输管线、数字城市、轨道交通应用等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7838CF59-1FEE-454C-B06A-6F009DBA89CB}" type="parTrans" cxnId="{F04538F1-53D3-418B-8B8E-E9194E5D184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9F02CE57-9CD7-44B1-9D16-204EB5F5BA34}" type="sibTrans" cxnId="{F04538F1-53D3-418B-8B8E-E9194E5D184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FDAAC9D-189D-4FA6-AD05-B7CC74F536BD}" type="pres">
      <dgm:prSet presAssocID="{EE03EC36-C924-46A2-B709-F47EE12F271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6D8C892-FF36-4C0A-9697-4E1B67F52568}" type="pres">
      <dgm:prSet presAssocID="{DDF46975-3A9D-4FE8-B1B1-E7820C0811D3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F75BD5A-A156-4C71-931C-F61AE888497D}" type="pres">
      <dgm:prSet presAssocID="{DDF46975-3A9D-4FE8-B1B1-E7820C0811D3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8673BFD-218A-4103-9A87-A1B7FE85E473}" type="pres">
      <dgm:prSet presAssocID="{2461A81E-CDAA-45E5-8F7C-91EB558D855C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B0F3B0-7AA4-4471-95F6-9557C78C9BF4}" type="pres">
      <dgm:prSet presAssocID="{2461A81E-CDAA-45E5-8F7C-91EB558D855C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615FA1B-13BD-4478-99DB-C4EC76FB1A3F}" srcId="{DDF46975-3A9D-4FE8-B1B1-E7820C0811D3}" destId="{C6841D49-6AC8-4419-9F4D-6E82155B214F}" srcOrd="0" destOrd="0" parTransId="{FE42099F-2A99-468A-800A-EF10E94FCCCD}" sibTransId="{C46285A0-CA11-45E7-A39D-2E251A6CABD5}"/>
    <dgm:cxn modelId="{D65AAC36-E320-409B-9CAF-094F6A53C797}" type="presOf" srcId="{2461A81E-CDAA-45E5-8F7C-91EB558D855C}" destId="{F8673BFD-218A-4103-9A87-A1B7FE85E473}" srcOrd="0" destOrd="0" presId="urn:microsoft.com/office/officeart/2005/8/layout/vList2"/>
    <dgm:cxn modelId="{0D87E1CB-B016-4480-8B77-81768587C927}" srcId="{EE03EC36-C924-46A2-B709-F47EE12F271E}" destId="{2461A81E-CDAA-45E5-8F7C-91EB558D855C}" srcOrd="1" destOrd="0" parTransId="{9CC80124-3B14-4D79-BD9E-75ACBC6FE1E6}" sibTransId="{549C90C6-E01F-4177-91E9-747F9D1CCAB0}"/>
    <dgm:cxn modelId="{96C38F7A-95E5-4238-BF64-1D985B8BB81F}" type="presOf" srcId="{EE03EC36-C924-46A2-B709-F47EE12F271E}" destId="{7FDAAC9D-189D-4FA6-AD05-B7CC74F536BD}" srcOrd="0" destOrd="0" presId="urn:microsoft.com/office/officeart/2005/8/layout/vList2"/>
    <dgm:cxn modelId="{2E82BBD2-7CCE-43E8-BFBF-3CD18965C1D6}" type="presOf" srcId="{DDF46975-3A9D-4FE8-B1B1-E7820C0811D3}" destId="{A6D8C892-FF36-4C0A-9697-4E1B67F52568}" srcOrd="0" destOrd="0" presId="urn:microsoft.com/office/officeart/2005/8/layout/vList2"/>
    <dgm:cxn modelId="{A846F1AC-DE76-424C-9DEE-CCC594484773}" type="presOf" srcId="{C6841D49-6AC8-4419-9F4D-6E82155B214F}" destId="{0F75BD5A-A156-4C71-931C-F61AE888497D}" srcOrd="0" destOrd="0" presId="urn:microsoft.com/office/officeart/2005/8/layout/vList2"/>
    <dgm:cxn modelId="{F04538F1-53D3-418B-8B8E-E9194E5D1847}" srcId="{2461A81E-CDAA-45E5-8F7C-91EB558D855C}" destId="{F8E06643-B8B3-42BC-92B9-2EFE9478D9C4}" srcOrd="0" destOrd="0" parTransId="{7838CF59-1FEE-454C-B06A-6F009DBA89CB}" sibTransId="{9F02CE57-9CD7-44B1-9D16-204EB5F5BA34}"/>
    <dgm:cxn modelId="{11B56C11-79E4-45B0-9FAE-CE996334B02C}" srcId="{EE03EC36-C924-46A2-B709-F47EE12F271E}" destId="{DDF46975-3A9D-4FE8-B1B1-E7820C0811D3}" srcOrd="0" destOrd="0" parTransId="{8FBE3F5E-9F4C-48CC-841A-688FC59029AE}" sibTransId="{DAAA9829-B4B7-443D-BF28-1795A50FDCDC}"/>
    <dgm:cxn modelId="{80A2A663-82D8-40E5-8178-EB6ECFB82F83}" type="presOf" srcId="{F8E06643-B8B3-42BC-92B9-2EFE9478D9C4}" destId="{98B0F3B0-7AA4-4471-95F6-9557C78C9BF4}" srcOrd="0" destOrd="0" presId="urn:microsoft.com/office/officeart/2005/8/layout/vList2"/>
    <dgm:cxn modelId="{2FE907C3-6FEE-4F74-B4B6-4B7B385F386F}" type="presParOf" srcId="{7FDAAC9D-189D-4FA6-AD05-B7CC74F536BD}" destId="{A6D8C892-FF36-4C0A-9697-4E1B67F52568}" srcOrd="0" destOrd="0" presId="urn:microsoft.com/office/officeart/2005/8/layout/vList2"/>
    <dgm:cxn modelId="{3D407B48-EA13-459C-B0C7-C04A9C03E718}" type="presParOf" srcId="{7FDAAC9D-189D-4FA6-AD05-B7CC74F536BD}" destId="{0F75BD5A-A156-4C71-931C-F61AE888497D}" srcOrd="1" destOrd="0" presId="urn:microsoft.com/office/officeart/2005/8/layout/vList2"/>
    <dgm:cxn modelId="{2153189A-561A-48D0-8D37-F88B5089D2BE}" type="presParOf" srcId="{7FDAAC9D-189D-4FA6-AD05-B7CC74F536BD}" destId="{F8673BFD-218A-4103-9A87-A1B7FE85E473}" srcOrd="2" destOrd="0" presId="urn:microsoft.com/office/officeart/2005/8/layout/vList2"/>
    <dgm:cxn modelId="{FC3A3C06-BB24-4191-AEB4-89A998532499}" type="presParOf" srcId="{7FDAAC9D-189D-4FA6-AD05-B7CC74F536BD}" destId="{98B0F3B0-7AA4-4471-95F6-9557C78C9BF4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B63F1F-2D02-495D-B069-98A5FAB4DEA2}">
      <dsp:nvSpPr>
        <dsp:cNvPr id="0" name=""/>
        <dsp:cNvSpPr/>
      </dsp:nvSpPr>
      <dsp:spPr>
        <a:xfrm>
          <a:off x="0" y="0"/>
          <a:ext cx="8229599" cy="10519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什么是</a:t>
          </a:r>
          <a:r>
            <a:rPr lang="en-US" altLang="zh-CN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SCADA</a:t>
          </a:r>
          <a:endParaRPr lang="zh-CN" alt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751113" y="0"/>
        <a:ext cx="6478486" cy="1051932"/>
      </dsp:txXfrm>
    </dsp:sp>
    <dsp:sp modelId="{F0B426D2-1C78-44E0-AA65-FE8294C16630}">
      <dsp:nvSpPr>
        <dsp:cNvPr id="0" name=""/>
        <dsp:cNvSpPr/>
      </dsp:nvSpPr>
      <dsp:spPr>
        <a:xfrm>
          <a:off x="105193" y="105193"/>
          <a:ext cx="1645919" cy="8415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8000" b="-48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09F4F30-86E9-40F1-A343-AEF5FF667E49}">
      <dsp:nvSpPr>
        <dsp:cNvPr id="0" name=""/>
        <dsp:cNvSpPr/>
      </dsp:nvSpPr>
      <dsp:spPr>
        <a:xfrm>
          <a:off x="0" y="1157126"/>
          <a:ext cx="8229599" cy="10519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我们的产品、方案</a:t>
          </a:r>
          <a:endParaRPr lang="zh-CN" alt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751113" y="1157126"/>
        <a:ext cx="6478486" cy="1051932"/>
      </dsp:txXfrm>
    </dsp:sp>
    <dsp:sp modelId="{D2A5A1C0-DC0B-4E96-9FBD-8872DBAC24CA}">
      <dsp:nvSpPr>
        <dsp:cNvPr id="0" name=""/>
        <dsp:cNvSpPr/>
      </dsp:nvSpPr>
      <dsp:spPr>
        <a:xfrm>
          <a:off x="105193" y="1262319"/>
          <a:ext cx="1645919" cy="8415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8000" b="-48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1F4CC87-6BD7-43BA-B405-4A3D4F391E85}">
      <dsp:nvSpPr>
        <dsp:cNvPr id="0" name=""/>
        <dsp:cNvSpPr/>
      </dsp:nvSpPr>
      <dsp:spPr>
        <a:xfrm>
          <a:off x="0" y="2314252"/>
          <a:ext cx="8229599" cy="10519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我们的优势在哪里</a:t>
          </a:r>
          <a:endParaRPr lang="zh-CN" alt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751113" y="2314252"/>
        <a:ext cx="6478486" cy="1051932"/>
      </dsp:txXfrm>
    </dsp:sp>
    <dsp:sp modelId="{03AD8417-D828-4F5F-AD99-B3129ED9A41B}">
      <dsp:nvSpPr>
        <dsp:cNvPr id="0" name=""/>
        <dsp:cNvSpPr/>
      </dsp:nvSpPr>
      <dsp:spPr>
        <a:xfrm>
          <a:off x="105193" y="2419445"/>
          <a:ext cx="1645919" cy="8415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8000" b="-48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BC5B25F-0830-4A12-B33C-96CB76F8BA01}">
      <dsp:nvSpPr>
        <dsp:cNvPr id="0" name=""/>
        <dsp:cNvSpPr/>
      </dsp:nvSpPr>
      <dsp:spPr>
        <a:xfrm>
          <a:off x="0" y="3471378"/>
          <a:ext cx="8229599" cy="10519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如何获得、销售</a:t>
          </a:r>
          <a:endParaRPr lang="zh-CN" alt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751113" y="3471378"/>
        <a:ext cx="6478486" cy="1051932"/>
      </dsp:txXfrm>
    </dsp:sp>
    <dsp:sp modelId="{E5410118-0641-407E-830E-42723B3B4807}">
      <dsp:nvSpPr>
        <dsp:cNvPr id="0" name=""/>
        <dsp:cNvSpPr/>
      </dsp:nvSpPr>
      <dsp:spPr>
        <a:xfrm>
          <a:off x="105193" y="3576571"/>
          <a:ext cx="1645919" cy="8415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8000" b="-48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739C9-F3AC-4D8D-A487-698B5A5A52D2}">
      <dsp:nvSpPr>
        <dsp:cNvPr id="0" name=""/>
        <dsp:cNvSpPr/>
      </dsp:nvSpPr>
      <dsp:spPr>
        <a:xfrm>
          <a:off x="1959334" y="1369928"/>
          <a:ext cx="977874" cy="97787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itchFamily="34" charset="-122"/>
              <a:ea typeface="微软雅黑" pitchFamily="34" charset="-122"/>
            </a:rPr>
            <a:t>技术</a:t>
          </a:r>
          <a:endParaRPr lang="zh-CN" altLang="en-US" sz="24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2102540" y="1513134"/>
        <a:ext cx="691462" cy="691462"/>
      </dsp:txXfrm>
    </dsp:sp>
    <dsp:sp modelId="{B98C75F0-F42A-4228-AF0E-FCD9F5F76497}">
      <dsp:nvSpPr>
        <dsp:cNvPr id="0" name=""/>
        <dsp:cNvSpPr/>
      </dsp:nvSpPr>
      <dsp:spPr>
        <a:xfrm rot="16200000">
          <a:off x="2344773" y="1014268"/>
          <a:ext cx="206997" cy="3324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900" kern="1200">
            <a:latin typeface="微软雅黑" pitchFamily="34" charset="-122"/>
            <a:ea typeface="微软雅黑" pitchFamily="34" charset="-122"/>
          </a:endParaRPr>
        </a:p>
      </dsp:txBody>
      <dsp:txXfrm>
        <a:off x="2375823" y="1111813"/>
        <a:ext cx="144898" cy="199487"/>
      </dsp:txXfrm>
    </dsp:sp>
    <dsp:sp modelId="{3EF9F402-3BD2-4F36-99B9-B21D3E6E923B}">
      <dsp:nvSpPr>
        <dsp:cNvPr id="0" name=""/>
        <dsp:cNvSpPr/>
      </dsp:nvSpPr>
      <dsp:spPr>
        <a:xfrm>
          <a:off x="1959334" y="1493"/>
          <a:ext cx="977874" cy="977874"/>
        </a:xfrm>
        <a:prstGeom prst="ellipse">
          <a:avLst/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itchFamily="34" charset="-122"/>
              <a:ea typeface="微软雅黑" pitchFamily="34" charset="-122"/>
            </a:rPr>
            <a:t>计算机</a:t>
          </a:r>
          <a:endParaRPr lang="zh-CN" altLang="en-US" sz="14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2102540" y="144699"/>
        <a:ext cx="691462" cy="691462"/>
      </dsp:txXfrm>
    </dsp:sp>
    <dsp:sp modelId="{CA73B12B-101A-4590-A32E-011DC52B0A91}">
      <dsp:nvSpPr>
        <dsp:cNvPr id="0" name=""/>
        <dsp:cNvSpPr/>
      </dsp:nvSpPr>
      <dsp:spPr>
        <a:xfrm rot="20520000">
          <a:off x="2989931" y="1483002"/>
          <a:ext cx="206997" cy="3324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900" kern="1200">
            <a:latin typeface="微软雅黑" pitchFamily="34" charset="-122"/>
            <a:ea typeface="微软雅黑" pitchFamily="34" charset="-122"/>
          </a:endParaRPr>
        </a:p>
      </dsp:txBody>
      <dsp:txXfrm>
        <a:off x="2991451" y="1559092"/>
        <a:ext cx="144898" cy="199487"/>
      </dsp:txXfrm>
    </dsp:sp>
    <dsp:sp modelId="{5AA44120-DA3B-405D-BD31-41B2EAC9E3A3}">
      <dsp:nvSpPr>
        <dsp:cNvPr id="0" name=""/>
        <dsp:cNvSpPr/>
      </dsp:nvSpPr>
      <dsp:spPr>
        <a:xfrm>
          <a:off x="3260794" y="947059"/>
          <a:ext cx="977874" cy="977874"/>
        </a:xfrm>
        <a:prstGeom prst="ellipse">
          <a:avLst/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itchFamily="34" charset="-122"/>
              <a:ea typeface="微软雅黑" pitchFamily="34" charset="-122"/>
            </a:rPr>
            <a:t>控制</a:t>
          </a:r>
          <a:endParaRPr lang="zh-CN" altLang="en-US" sz="14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404000" y="1090265"/>
        <a:ext cx="691462" cy="691462"/>
      </dsp:txXfrm>
    </dsp:sp>
    <dsp:sp modelId="{6C745225-0FE6-4321-93F4-7FA492287A91}">
      <dsp:nvSpPr>
        <dsp:cNvPr id="0" name=""/>
        <dsp:cNvSpPr/>
      </dsp:nvSpPr>
      <dsp:spPr>
        <a:xfrm rot="3240000">
          <a:off x="2743502" y="2241431"/>
          <a:ext cx="206997" cy="3324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900" kern="1200">
            <a:latin typeface="微软雅黑" pitchFamily="34" charset="-122"/>
            <a:ea typeface="微软雅黑" pitchFamily="34" charset="-122"/>
          </a:endParaRPr>
        </a:p>
      </dsp:txBody>
      <dsp:txXfrm>
        <a:off x="2756301" y="2282806"/>
        <a:ext cx="144898" cy="199487"/>
      </dsp:txXfrm>
    </dsp:sp>
    <dsp:sp modelId="{6E1AE097-0B04-433A-8D4E-48F2E6A3AD35}">
      <dsp:nvSpPr>
        <dsp:cNvPr id="0" name=""/>
        <dsp:cNvSpPr/>
      </dsp:nvSpPr>
      <dsp:spPr>
        <a:xfrm>
          <a:off x="2763680" y="2477016"/>
          <a:ext cx="977874" cy="977874"/>
        </a:xfrm>
        <a:prstGeom prst="ellipse">
          <a:avLst/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itchFamily="34" charset="-122"/>
              <a:ea typeface="微软雅黑" pitchFamily="34" charset="-122"/>
            </a:rPr>
            <a:t>其它</a:t>
          </a:r>
          <a:endParaRPr lang="zh-CN" altLang="en-US" sz="14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2906886" y="2620222"/>
        <a:ext cx="691462" cy="691462"/>
      </dsp:txXfrm>
    </dsp:sp>
    <dsp:sp modelId="{D5B35B1A-6C3A-445C-BCC1-8CACCC5CA94E}">
      <dsp:nvSpPr>
        <dsp:cNvPr id="0" name=""/>
        <dsp:cNvSpPr/>
      </dsp:nvSpPr>
      <dsp:spPr>
        <a:xfrm rot="7560000">
          <a:off x="1946043" y="2241431"/>
          <a:ext cx="206997" cy="3324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900" kern="1200">
            <a:latin typeface="微软雅黑" pitchFamily="34" charset="-122"/>
            <a:ea typeface="微软雅黑" pitchFamily="34" charset="-122"/>
          </a:endParaRPr>
        </a:p>
      </dsp:txBody>
      <dsp:txXfrm rot="10800000">
        <a:off x="1995343" y="2282806"/>
        <a:ext cx="144898" cy="199487"/>
      </dsp:txXfrm>
    </dsp:sp>
    <dsp:sp modelId="{9CA9BCDE-5510-4990-94C7-3E710328F5EC}">
      <dsp:nvSpPr>
        <dsp:cNvPr id="0" name=""/>
        <dsp:cNvSpPr/>
      </dsp:nvSpPr>
      <dsp:spPr>
        <a:xfrm>
          <a:off x="1154988" y="2477016"/>
          <a:ext cx="977874" cy="977874"/>
        </a:xfrm>
        <a:prstGeom prst="ellipse">
          <a:avLst/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itchFamily="34" charset="-122"/>
              <a:ea typeface="微软雅黑" pitchFamily="34" charset="-122"/>
            </a:rPr>
            <a:t>通讯</a:t>
          </a:r>
          <a:endParaRPr lang="zh-CN" altLang="en-US" sz="14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1298194" y="2620222"/>
        <a:ext cx="691462" cy="691462"/>
      </dsp:txXfrm>
    </dsp:sp>
    <dsp:sp modelId="{549339E3-BC2B-45E3-86D0-A1343E848AF3}">
      <dsp:nvSpPr>
        <dsp:cNvPr id="0" name=""/>
        <dsp:cNvSpPr/>
      </dsp:nvSpPr>
      <dsp:spPr>
        <a:xfrm rot="11880000">
          <a:off x="1699615" y="1483002"/>
          <a:ext cx="206997" cy="3324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900" kern="1200">
            <a:latin typeface="微软雅黑" pitchFamily="34" charset="-122"/>
            <a:ea typeface="微软雅黑" pitchFamily="34" charset="-122"/>
          </a:endParaRPr>
        </a:p>
      </dsp:txBody>
      <dsp:txXfrm rot="10800000">
        <a:off x="1760194" y="1559092"/>
        <a:ext cx="144898" cy="199487"/>
      </dsp:txXfrm>
    </dsp:sp>
    <dsp:sp modelId="{C13CE6D8-9F82-44A9-9E55-0351DB0192EA}">
      <dsp:nvSpPr>
        <dsp:cNvPr id="0" name=""/>
        <dsp:cNvSpPr/>
      </dsp:nvSpPr>
      <dsp:spPr>
        <a:xfrm>
          <a:off x="657875" y="947059"/>
          <a:ext cx="977874" cy="977874"/>
        </a:xfrm>
        <a:prstGeom prst="ellipse">
          <a:avLst/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itchFamily="34" charset="-122"/>
              <a:ea typeface="微软雅黑" pitchFamily="34" charset="-122"/>
            </a:rPr>
            <a:t>显示</a:t>
          </a:r>
          <a:endParaRPr lang="zh-CN" altLang="en-US" sz="14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801081" y="1090265"/>
        <a:ext cx="691462" cy="6914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660E0E-84B8-46DF-8518-C3980D651113}">
      <dsp:nvSpPr>
        <dsp:cNvPr id="0" name=""/>
        <dsp:cNvSpPr/>
      </dsp:nvSpPr>
      <dsp:spPr>
        <a:xfrm>
          <a:off x="1125687" y="801651"/>
          <a:ext cx="1997096" cy="1997096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effectLst/>
              <a:latin typeface="微软雅黑" pitchFamily="34" charset="-122"/>
              <a:ea typeface="微软雅黑" pitchFamily="34" charset="-122"/>
              <a:sym typeface="Arial" pitchFamily="34" charset="0"/>
            </a:rPr>
            <a:t>V</a:t>
          </a:r>
          <a:r>
            <a:rPr lang="en-US" altLang="zh-CN" sz="2000" b="1" kern="1200" dirty="0" err="1" smtClean="0">
              <a:effectLst/>
              <a:latin typeface="微软雅黑" pitchFamily="34" charset="-122"/>
              <a:ea typeface="微软雅黑" pitchFamily="34" charset="-122"/>
              <a:sym typeface="Arial" pitchFamily="34" charset="0"/>
            </a:rPr>
            <a:t>xSCADA</a:t>
          </a:r>
          <a:endParaRPr lang="zh-CN" altLang="en-US" sz="2000" b="1" kern="1200" dirty="0">
            <a:effectLst/>
            <a:latin typeface="微软雅黑" pitchFamily="34" charset="-122"/>
            <a:ea typeface="微软雅黑" pitchFamily="34" charset="-122"/>
          </a:endParaRPr>
        </a:p>
      </dsp:txBody>
      <dsp:txXfrm>
        <a:off x="1418155" y="1094119"/>
        <a:ext cx="1412160" cy="1412160"/>
      </dsp:txXfrm>
    </dsp:sp>
    <dsp:sp modelId="{7E432DC5-6F90-462E-92C7-D858FFD01A36}">
      <dsp:nvSpPr>
        <dsp:cNvPr id="0" name=""/>
        <dsp:cNvSpPr/>
      </dsp:nvSpPr>
      <dsp:spPr>
        <a:xfrm>
          <a:off x="1624961" y="356"/>
          <a:ext cx="998548" cy="998548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dirty="0" smtClean="0">
              <a:latin typeface="微软雅黑" pitchFamily="34" charset="-122"/>
              <a:ea typeface="微软雅黑" pitchFamily="34" charset="-122"/>
              <a:sym typeface="Arial" pitchFamily="34" charset="0"/>
            </a:rPr>
            <a:t>Web</a:t>
          </a:r>
          <a:r>
            <a:rPr lang="zh-CN" altLang="en-US" sz="1100" kern="1200" dirty="0" smtClean="0">
              <a:latin typeface="微软雅黑" pitchFamily="34" charset="-122"/>
              <a:ea typeface="微软雅黑" pitchFamily="34" charset="-122"/>
              <a:sym typeface="Arial" pitchFamily="34" charset="0"/>
            </a:rPr>
            <a:t>信息化平台</a:t>
          </a:r>
          <a:endParaRPr lang="zh-CN" altLang="en-US" sz="11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1771195" y="146590"/>
        <a:ext cx="706080" cy="706080"/>
      </dsp:txXfrm>
    </dsp:sp>
    <dsp:sp modelId="{96DAEFA5-9B89-43CF-BF2A-63865569DF68}">
      <dsp:nvSpPr>
        <dsp:cNvPr id="0" name=""/>
        <dsp:cNvSpPr/>
      </dsp:nvSpPr>
      <dsp:spPr>
        <a:xfrm>
          <a:off x="2925531" y="1300925"/>
          <a:ext cx="998548" cy="998548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latin typeface="微软雅黑" pitchFamily="34" charset="-122"/>
              <a:ea typeface="微软雅黑" pitchFamily="34" charset="-122"/>
              <a:sym typeface="Arial" pitchFamily="34" charset="0"/>
            </a:rPr>
            <a:t>分布式企业级数据库</a:t>
          </a:r>
          <a:endParaRPr lang="zh-CN" altLang="en-US" sz="11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071765" y="1447159"/>
        <a:ext cx="706080" cy="706080"/>
      </dsp:txXfrm>
    </dsp:sp>
    <dsp:sp modelId="{8C17340B-340C-4BF0-86ED-D77005BD554A}">
      <dsp:nvSpPr>
        <dsp:cNvPr id="0" name=""/>
        <dsp:cNvSpPr/>
      </dsp:nvSpPr>
      <dsp:spPr>
        <a:xfrm>
          <a:off x="1624961" y="2601495"/>
          <a:ext cx="998548" cy="998548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dirty="0" smtClean="0">
              <a:latin typeface="微软雅黑" pitchFamily="34" charset="-122"/>
              <a:ea typeface="微软雅黑" pitchFamily="34" charset="-122"/>
              <a:sym typeface="Arial" pitchFamily="34" charset="0"/>
            </a:rPr>
            <a:t>GCS</a:t>
          </a:r>
          <a:r>
            <a:rPr lang="zh-CN" altLang="en-US" sz="1100" kern="1200" dirty="0" smtClean="0">
              <a:latin typeface="微软雅黑" pitchFamily="34" charset="-122"/>
              <a:ea typeface="微软雅黑" pitchFamily="34" charset="-122"/>
              <a:sym typeface="Arial" pitchFamily="34" charset="0"/>
            </a:rPr>
            <a:t>硬件系统</a:t>
          </a:r>
          <a:endParaRPr lang="zh-CN" altLang="en-US" sz="11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1771195" y="2747729"/>
        <a:ext cx="706080" cy="706080"/>
      </dsp:txXfrm>
    </dsp:sp>
    <dsp:sp modelId="{CE66301F-BEB7-47AB-BD19-BE3D9A7B458A}">
      <dsp:nvSpPr>
        <dsp:cNvPr id="0" name=""/>
        <dsp:cNvSpPr/>
      </dsp:nvSpPr>
      <dsp:spPr>
        <a:xfrm>
          <a:off x="324392" y="1300925"/>
          <a:ext cx="998548" cy="998548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dirty="0" smtClean="0">
              <a:latin typeface="微软雅黑" pitchFamily="34" charset="-122"/>
              <a:ea typeface="微软雅黑" pitchFamily="34" charset="-122"/>
              <a:sym typeface="Arial" pitchFamily="34" charset="0"/>
            </a:rPr>
            <a:t>DCS</a:t>
          </a:r>
          <a:r>
            <a:rPr lang="zh-CN" altLang="en-US" sz="1100" kern="1200" dirty="0" smtClean="0">
              <a:latin typeface="微软雅黑" pitchFamily="34" charset="-122"/>
              <a:ea typeface="微软雅黑" pitchFamily="34" charset="-122"/>
              <a:sym typeface="Arial" pitchFamily="34" charset="0"/>
            </a:rPr>
            <a:t>监控软件</a:t>
          </a:r>
          <a:endParaRPr lang="zh-CN" altLang="en-US" sz="11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470626" y="1447159"/>
        <a:ext cx="706080" cy="7060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AA2DB1-7386-4CA8-B210-6A7E5A0DE208}">
      <dsp:nvSpPr>
        <dsp:cNvPr id="0" name=""/>
        <dsp:cNvSpPr/>
      </dsp:nvSpPr>
      <dsp:spPr>
        <a:xfrm>
          <a:off x="0" y="0"/>
          <a:ext cx="5724127" cy="25371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latin typeface="微软雅黑" pitchFamily="34" charset="-122"/>
              <a:ea typeface="微软雅黑" pitchFamily="34" charset="-122"/>
            </a:rPr>
            <a:t>硬件无关性</a:t>
          </a:r>
          <a:endParaRPr lang="zh-CN" altLang="en-US" sz="2100" kern="1200" dirty="0">
            <a:latin typeface="微软雅黑" pitchFamily="34" charset="-122"/>
            <a:ea typeface="微软雅黑" pitchFamily="34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微软雅黑" pitchFamily="34" charset="-122"/>
              <a:ea typeface="微软雅黑" pitchFamily="34" charset="-122"/>
            </a:rPr>
            <a:t>不依赖、绑定任何硬件产品</a:t>
          </a:r>
          <a:endParaRPr lang="zh-CN" altLang="en-US" sz="1600" kern="1200" dirty="0">
            <a:latin typeface="微软雅黑" pitchFamily="34" charset="-122"/>
            <a:ea typeface="微软雅黑" pitchFamily="34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微软雅黑" pitchFamily="34" charset="-122"/>
              <a:ea typeface="微软雅黑" pitchFamily="34" charset="-122"/>
            </a:rPr>
            <a:t>支持主流</a:t>
          </a:r>
          <a:r>
            <a:rPr lang="en-US" altLang="zh-CN" sz="1600" kern="1200" dirty="0" smtClean="0">
              <a:latin typeface="微软雅黑" pitchFamily="34" charset="-122"/>
              <a:ea typeface="微软雅黑" pitchFamily="34" charset="-122"/>
            </a:rPr>
            <a:t>PLC</a:t>
          </a:r>
          <a:r>
            <a:rPr lang="zh-CN" altLang="en-US" sz="1600" kern="1200" dirty="0" smtClean="0">
              <a:latin typeface="微软雅黑" pitchFamily="34" charset="-122"/>
              <a:ea typeface="微软雅黑" pitchFamily="34" charset="-122"/>
            </a:rPr>
            <a:t>、</a:t>
          </a:r>
          <a:r>
            <a:rPr lang="en-US" altLang="zh-CN" sz="1600" kern="1200" dirty="0" smtClean="0">
              <a:latin typeface="微软雅黑" pitchFamily="34" charset="-122"/>
              <a:ea typeface="微软雅黑" pitchFamily="34" charset="-122"/>
            </a:rPr>
            <a:t>RTU</a:t>
          </a:r>
          <a:r>
            <a:rPr lang="zh-CN" altLang="en-US" sz="1600" kern="1200" dirty="0" smtClean="0">
              <a:latin typeface="微软雅黑" pitchFamily="34" charset="-122"/>
              <a:ea typeface="微软雅黑" pitchFamily="34" charset="-122"/>
            </a:rPr>
            <a:t>、</a:t>
          </a:r>
          <a:r>
            <a:rPr lang="en-US" altLang="zh-CN" sz="1600" kern="1200" dirty="0" smtClean="0">
              <a:latin typeface="微软雅黑" pitchFamily="34" charset="-122"/>
              <a:ea typeface="微软雅黑" pitchFamily="34" charset="-122"/>
            </a:rPr>
            <a:t>DCS</a:t>
          </a:r>
          <a:r>
            <a:rPr lang="zh-CN" altLang="en-US" sz="1600" kern="1200" dirty="0" smtClean="0">
              <a:latin typeface="微软雅黑" pitchFamily="34" charset="-122"/>
              <a:ea typeface="微软雅黑" pitchFamily="34" charset="-122"/>
            </a:rPr>
            <a:t>产品的标准通讯</a:t>
          </a:r>
          <a:endParaRPr lang="zh-CN" altLang="en-US" sz="1600" kern="1200" dirty="0">
            <a:latin typeface="微软雅黑" pitchFamily="34" charset="-122"/>
            <a:ea typeface="微软雅黑" pitchFamily="34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smtClean="0">
              <a:latin typeface="微软雅黑" pitchFamily="34" charset="-122"/>
              <a:ea typeface="微软雅黑" pitchFamily="34" charset="-122"/>
            </a:rPr>
            <a:t>与</a:t>
          </a:r>
          <a:r>
            <a:rPr lang="en-US" altLang="zh-CN" sz="1600" kern="1200" smtClean="0">
              <a:latin typeface="微软雅黑" pitchFamily="34" charset="-122"/>
              <a:ea typeface="微软雅黑" pitchFamily="34" charset="-122"/>
            </a:rPr>
            <a:t>G5</a:t>
          </a:r>
          <a:r>
            <a:rPr lang="zh-CN" altLang="en-US" sz="1600" kern="1200" smtClean="0">
              <a:latin typeface="微软雅黑" pitchFamily="34" charset="-122"/>
              <a:ea typeface="微软雅黑" pitchFamily="34" charset="-122"/>
            </a:rPr>
            <a:t>、</a:t>
          </a:r>
          <a:r>
            <a:rPr lang="en-US" altLang="zh-CN" sz="1600" kern="1200" smtClean="0">
              <a:latin typeface="微软雅黑" pitchFamily="34" charset="-122"/>
              <a:ea typeface="微软雅黑" pitchFamily="34" charset="-122"/>
            </a:rPr>
            <a:t>G3</a:t>
          </a:r>
          <a:r>
            <a:rPr lang="zh-CN" altLang="en-US" sz="1600" kern="1200" smtClean="0">
              <a:latin typeface="微软雅黑" pitchFamily="34" charset="-122"/>
              <a:ea typeface="微软雅黑" pitchFamily="34" charset="-122"/>
            </a:rPr>
            <a:t>产品组合应用、销售</a:t>
          </a:r>
          <a:endParaRPr lang="en-US" altLang="zh-CN" sz="1600" kern="1200" dirty="0" smtClean="0">
            <a:latin typeface="微软雅黑" pitchFamily="34" charset="-122"/>
            <a:ea typeface="微软雅黑" pitchFamily="34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微软雅黑" pitchFamily="34" charset="-122"/>
              <a:ea typeface="微软雅黑" pitchFamily="34" charset="-122"/>
            </a:rPr>
            <a:t>可与我们公司所有系列产品进行集成应用</a:t>
          </a:r>
          <a:endParaRPr lang="en-US" altLang="zh-CN" sz="1600" kern="1200" dirty="0" smtClean="0">
            <a:latin typeface="微软雅黑" pitchFamily="34" charset="-122"/>
            <a:ea typeface="微软雅黑" pitchFamily="34" charset="-122"/>
          </a:endParaRPr>
        </a:p>
      </dsp:txBody>
      <dsp:txXfrm>
        <a:off x="1398536" y="0"/>
        <a:ext cx="4325591" cy="2537112"/>
      </dsp:txXfrm>
    </dsp:sp>
    <dsp:sp modelId="{7B19DF65-E68D-44AF-B33E-EB03DD1F2A38}">
      <dsp:nvSpPr>
        <dsp:cNvPr id="0" name=""/>
        <dsp:cNvSpPr/>
      </dsp:nvSpPr>
      <dsp:spPr>
        <a:xfrm>
          <a:off x="253711" y="253711"/>
          <a:ext cx="1144825" cy="202968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72C198-7A7B-4E7C-A73F-402490A48D58}">
      <dsp:nvSpPr>
        <dsp:cNvPr id="0" name=""/>
        <dsp:cNvSpPr/>
      </dsp:nvSpPr>
      <dsp:spPr>
        <a:xfrm>
          <a:off x="0" y="2790823"/>
          <a:ext cx="5724127" cy="25371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latin typeface="微软雅黑" pitchFamily="34" charset="-122"/>
              <a:ea typeface="微软雅黑" pitchFamily="34" charset="-122"/>
            </a:rPr>
            <a:t>产品外特性</a:t>
          </a:r>
          <a:endParaRPr lang="zh-CN" altLang="en-US" sz="2100" kern="1200" dirty="0">
            <a:latin typeface="微软雅黑" pitchFamily="34" charset="-122"/>
            <a:ea typeface="微软雅黑" pitchFamily="34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微软雅黑" pitchFamily="34" charset="-122"/>
              <a:ea typeface="微软雅黑" pitchFamily="34" charset="-122"/>
            </a:rPr>
            <a:t>具备独立授权，套件制销售</a:t>
          </a:r>
          <a:endParaRPr lang="zh-CN" altLang="en-US" sz="1600" kern="1200" dirty="0">
            <a:latin typeface="微软雅黑" pitchFamily="34" charset="-122"/>
            <a:ea typeface="微软雅黑" pitchFamily="34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微软雅黑" pitchFamily="34" charset="-122"/>
              <a:ea typeface="微软雅黑" pitchFamily="34" charset="-122"/>
            </a:rPr>
            <a:t>软件包，内置多个软件部件</a:t>
          </a:r>
          <a:endParaRPr lang="zh-CN" altLang="en-US" sz="1600" kern="1200" dirty="0">
            <a:latin typeface="微软雅黑" pitchFamily="34" charset="-122"/>
            <a:ea typeface="微软雅黑" pitchFamily="34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微软雅黑" pitchFamily="34" charset="-122"/>
              <a:ea typeface="微软雅黑" pitchFamily="34" charset="-122"/>
            </a:rPr>
            <a:t>支持中、英文版本</a:t>
          </a:r>
          <a:endParaRPr lang="zh-CN" altLang="en-US" sz="1600" kern="1200" dirty="0">
            <a:latin typeface="微软雅黑" pitchFamily="34" charset="-122"/>
            <a:ea typeface="微软雅黑" pitchFamily="34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微软雅黑" pitchFamily="34" charset="-122"/>
              <a:ea typeface="微软雅黑" pitchFamily="34" charset="-122"/>
            </a:rPr>
            <a:t>支持</a:t>
          </a:r>
          <a:r>
            <a:rPr lang="en-US" altLang="zh-CN" sz="1600" kern="1200" dirty="0" smtClean="0">
              <a:latin typeface="微软雅黑" pitchFamily="34" charset="-122"/>
              <a:ea typeface="微软雅黑" pitchFamily="34" charset="-122"/>
            </a:rPr>
            <a:t>Windows XP</a:t>
          </a:r>
          <a:r>
            <a:rPr lang="zh-CN" altLang="en-US" sz="1600" kern="1200" dirty="0" smtClean="0">
              <a:latin typeface="微软雅黑" pitchFamily="34" charset="-122"/>
              <a:ea typeface="微软雅黑" pitchFamily="34" charset="-122"/>
            </a:rPr>
            <a:t>及以上版本操作系统</a:t>
          </a:r>
          <a:endParaRPr lang="zh-CN" altLang="en-US" sz="1600" kern="1200" dirty="0">
            <a:latin typeface="微软雅黑" pitchFamily="34" charset="-122"/>
            <a:ea typeface="微软雅黑" pitchFamily="34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16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1398536" y="2790823"/>
        <a:ext cx="4325591" cy="2537112"/>
      </dsp:txXfrm>
    </dsp:sp>
    <dsp:sp modelId="{20B2B6F7-ACE7-4C7E-9A7C-B7FCDF96455C}">
      <dsp:nvSpPr>
        <dsp:cNvPr id="0" name=""/>
        <dsp:cNvSpPr/>
      </dsp:nvSpPr>
      <dsp:spPr>
        <a:xfrm>
          <a:off x="253711" y="3044534"/>
          <a:ext cx="1144825" cy="202968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F80741-0AFE-495D-8839-61937EE4C8E0}">
      <dsp:nvSpPr>
        <dsp:cNvPr id="0" name=""/>
        <dsp:cNvSpPr/>
      </dsp:nvSpPr>
      <dsp:spPr>
        <a:xfrm>
          <a:off x="4606" y="841560"/>
          <a:ext cx="3981952" cy="4684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0E3E5B-BB3C-419B-B069-EB9BE361059C}">
      <dsp:nvSpPr>
        <dsp:cNvPr id="0" name=""/>
        <dsp:cNvSpPr/>
      </dsp:nvSpPr>
      <dsp:spPr>
        <a:xfrm>
          <a:off x="4606" y="1017496"/>
          <a:ext cx="292528" cy="2925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794A3B-4652-4DD1-ABF9-985757DDAEA9}">
      <dsp:nvSpPr>
        <dsp:cNvPr id="0" name=""/>
        <dsp:cNvSpPr/>
      </dsp:nvSpPr>
      <dsp:spPr>
        <a:xfrm>
          <a:off x="4606" y="0"/>
          <a:ext cx="3981952" cy="841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700" kern="1200" dirty="0" smtClean="0">
              <a:latin typeface="微软雅黑" pitchFamily="34" charset="-122"/>
              <a:ea typeface="微软雅黑" pitchFamily="34" charset="-122"/>
            </a:rPr>
            <a:t>人机界面</a:t>
          </a:r>
          <a:endParaRPr lang="zh-CN" altLang="en-US" sz="37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4606" y="0"/>
        <a:ext cx="3981952" cy="841560"/>
      </dsp:txXfrm>
    </dsp:sp>
    <dsp:sp modelId="{0B271F00-6B89-4CB4-8C24-B303F421D4B6}">
      <dsp:nvSpPr>
        <dsp:cNvPr id="0" name=""/>
        <dsp:cNvSpPr/>
      </dsp:nvSpPr>
      <dsp:spPr>
        <a:xfrm>
          <a:off x="4606" y="1699371"/>
          <a:ext cx="292521" cy="2925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30B8EC-76E5-4493-A294-969884A36322}">
      <dsp:nvSpPr>
        <dsp:cNvPr id="0" name=""/>
        <dsp:cNvSpPr/>
      </dsp:nvSpPr>
      <dsp:spPr>
        <a:xfrm>
          <a:off x="283343" y="1504698"/>
          <a:ext cx="3703215" cy="681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itchFamily="34" charset="-122"/>
              <a:ea typeface="微软雅黑" pitchFamily="34" charset="-122"/>
            </a:rPr>
            <a:t>多国语言自适应</a:t>
          </a:r>
          <a:r>
            <a:rPr lang="zh-CN" sz="1800" kern="1200" dirty="0" smtClean="0">
              <a:latin typeface="微软雅黑" pitchFamily="34" charset="-122"/>
              <a:ea typeface="微软雅黑" pitchFamily="34" charset="-122"/>
            </a:rPr>
            <a:t>操作界面</a:t>
          </a:r>
          <a:endParaRPr lang="zh-CN" altLang="en-US" sz="18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283343" y="1504698"/>
        <a:ext cx="3703215" cy="681868"/>
      </dsp:txXfrm>
    </dsp:sp>
    <dsp:sp modelId="{50D009DE-7F23-4B06-A5A2-1FB006BDDE2E}">
      <dsp:nvSpPr>
        <dsp:cNvPr id="0" name=""/>
        <dsp:cNvSpPr/>
      </dsp:nvSpPr>
      <dsp:spPr>
        <a:xfrm>
          <a:off x="4606" y="2381239"/>
          <a:ext cx="292521" cy="2925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560DE1-2BF3-4C38-A275-FA0933133F9E}">
      <dsp:nvSpPr>
        <dsp:cNvPr id="0" name=""/>
        <dsp:cNvSpPr/>
      </dsp:nvSpPr>
      <dsp:spPr>
        <a:xfrm>
          <a:off x="283343" y="2186566"/>
          <a:ext cx="3703215" cy="681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itchFamily="34" charset="-122"/>
              <a:ea typeface="微软雅黑" pitchFamily="34" charset="-122"/>
            </a:rPr>
            <a:t>内置</a:t>
          </a:r>
          <a:r>
            <a:rPr lang="zh-CN" sz="1800" kern="1200" dirty="0" smtClean="0">
              <a:latin typeface="微软雅黑" pitchFamily="34" charset="-122"/>
              <a:ea typeface="微软雅黑" pitchFamily="34" charset="-122"/>
            </a:rPr>
            <a:t>行业应用图形模板库</a:t>
          </a:r>
          <a:endParaRPr lang="zh-CN" altLang="en-US" sz="18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283343" y="2186566"/>
        <a:ext cx="3703215" cy="681868"/>
      </dsp:txXfrm>
    </dsp:sp>
    <dsp:sp modelId="{6CE75099-9CC9-408D-A121-7300A748C7E3}">
      <dsp:nvSpPr>
        <dsp:cNvPr id="0" name=""/>
        <dsp:cNvSpPr/>
      </dsp:nvSpPr>
      <dsp:spPr>
        <a:xfrm>
          <a:off x="4606" y="3063108"/>
          <a:ext cx="292521" cy="2925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BD12B0-8765-4E8E-8E81-CCE4B1EFC193}">
      <dsp:nvSpPr>
        <dsp:cNvPr id="0" name=""/>
        <dsp:cNvSpPr/>
      </dsp:nvSpPr>
      <dsp:spPr>
        <a:xfrm>
          <a:off x="283343" y="2868434"/>
          <a:ext cx="3703215" cy="681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itchFamily="34" charset="-122"/>
              <a:ea typeface="微软雅黑" pitchFamily="34" charset="-122"/>
            </a:rPr>
            <a:t>同时支持多屏监控画面应用</a:t>
          </a:r>
          <a:endParaRPr lang="zh-CN" altLang="en-US" sz="18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283343" y="2868434"/>
        <a:ext cx="3703215" cy="681868"/>
      </dsp:txXfrm>
    </dsp:sp>
    <dsp:sp modelId="{42753269-4C79-4E7A-B207-92A2B4F2A88B}">
      <dsp:nvSpPr>
        <dsp:cNvPr id="0" name=""/>
        <dsp:cNvSpPr/>
      </dsp:nvSpPr>
      <dsp:spPr>
        <a:xfrm>
          <a:off x="4606" y="3744976"/>
          <a:ext cx="292521" cy="2925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374BFC-F5B6-4C65-9E35-D7B06D7E99BE}">
      <dsp:nvSpPr>
        <dsp:cNvPr id="0" name=""/>
        <dsp:cNvSpPr/>
      </dsp:nvSpPr>
      <dsp:spPr>
        <a:xfrm>
          <a:off x="283343" y="3550302"/>
          <a:ext cx="3703215" cy="681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>
              <a:latin typeface="微软雅黑" pitchFamily="34" charset="-122"/>
              <a:ea typeface="微软雅黑" pitchFamily="34" charset="-122"/>
            </a:rPr>
            <a:t>画面支持图层绘制技术</a:t>
          </a:r>
          <a:endParaRPr lang="zh-CN" altLang="en-US" sz="18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283343" y="3550302"/>
        <a:ext cx="3703215" cy="681868"/>
      </dsp:txXfrm>
    </dsp:sp>
    <dsp:sp modelId="{FC111FBE-C212-4636-9836-FBA371272ADD}">
      <dsp:nvSpPr>
        <dsp:cNvPr id="0" name=""/>
        <dsp:cNvSpPr/>
      </dsp:nvSpPr>
      <dsp:spPr>
        <a:xfrm>
          <a:off x="4606" y="4426844"/>
          <a:ext cx="292521" cy="2925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ECE00A-3DE6-4987-A1EB-B1AD5CCEA077}">
      <dsp:nvSpPr>
        <dsp:cNvPr id="0" name=""/>
        <dsp:cNvSpPr/>
      </dsp:nvSpPr>
      <dsp:spPr>
        <a:xfrm>
          <a:off x="283343" y="4232170"/>
          <a:ext cx="3703215" cy="681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itchFamily="34" charset="-122"/>
              <a:ea typeface="微软雅黑" pitchFamily="34" charset="-122"/>
            </a:rPr>
            <a:t>支持全流程图、经典框架画面模式</a:t>
          </a:r>
          <a:endParaRPr lang="zh-CN" altLang="en-US" sz="18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283343" y="4232170"/>
        <a:ext cx="3703215" cy="681868"/>
      </dsp:txXfrm>
    </dsp:sp>
    <dsp:sp modelId="{907F29F8-A090-46EB-BC4E-E08EAADB2BE8}">
      <dsp:nvSpPr>
        <dsp:cNvPr id="0" name=""/>
        <dsp:cNvSpPr/>
      </dsp:nvSpPr>
      <dsp:spPr>
        <a:xfrm>
          <a:off x="4185656" y="841560"/>
          <a:ext cx="3981952" cy="4684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751197-CA65-4489-A823-A3D68E77B5AE}">
      <dsp:nvSpPr>
        <dsp:cNvPr id="0" name=""/>
        <dsp:cNvSpPr/>
      </dsp:nvSpPr>
      <dsp:spPr>
        <a:xfrm>
          <a:off x="4185656" y="1017496"/>
          <a:ext cx="292528" cy="2925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54CE13-8E33-4837-8A68-1ABF7B8B194E}">
      <dsp:nvSpPr>
        <dsp:cNvPr id="0" name=""/>
        <dsp:cNvSpPr/>
      </dsp:nvSpPr>
      <dsp:spPr>
        <a:xfrm>
          <a:off x="4185656" y="0"/>
          <a:ext cx="3981952" cy="841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700" kern="1200" dirty="0" smtClean="0">
              <a:latin typeface="微软雅黑" pitchFamily="34" charset="-122"/>
              <a:ea typeface="微软雅黑" pitchFamily="34" charset="-122"/>
            </a:rPr>
            <a:t>模块化功能</a:t>
          </a:r>
          <a:endParaRPr lang="zh-CN" altLang="en-US" sz="37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4185656" y="0"/>
        <a:ext cx="3981952" cy="841560"/>
      </dsp:txXfrm>
    </dsp:sp>
    <dsp:sp modelId="{A1593A1A-4B8B-42E9-90E1-46F3385A4A8B}">
      <dsp:nvSpPr>
        <dsp:cNvPr id="0" name=""/>
        <dsp:cNvSpPr/>
      </dsp:nvSpPr>
      <dsp:spPr>
        <a:xfrm>
          <a:off x="4185656" y="1699371"/>
          <a:ext cx="292521" cy="2925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731EB1-2BF5-4BDE-AA8D-FC95798F9022}">
      <dsp:nvSpPr>
        <dsp:cNvPr id="0" name=""/>
        <dsp:cNvSpPr/>
      </dsp:nvSpPr>
      <dsp:spPr>
        <a:xfrm>
          <a:off x="4464393" y="1504698"/>
          <a:ext cx="3703215" cy="681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itchFamily="34" charset="-122"/>
              <a:ea typeface="微软雅黑" pitchFamily="34" charset="-122"/>
            </a:rPr>
            <a:t>报警、趋势、操作日志记录</a:t>
          </a:r>
          <a:endParaRPr lang="zh-CN" altLang="en-US" sz="18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4464393" y="1504698"/>
        <a:ext cx="3703215" cy="681868"/>
      </dsp:txXfrm>
    </dsp:sp>
    <dsp:sp modelId="{AB0DAE85-7827-4419-A9C8-204FB3C48C95}">
      <dsp:nvSpPr>
        <dsp:cNvPr id="0" name=""/>
        <dsp:cNvSpPr/>
      </dsp:nvSpPr>
      <dsp:spPr>
        <a:xfrm>
          <a:off x="4185656" y="2381239"/>
          <a:ext cx="292521" cy="2925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0FCAA1-D612-4160-96B3-C983221BB07B}">
      <dsp:nvSpPr>
        <dsp:cNvPr id="0" name=""/>
        <dsp:cNvSpPr/>
      </dsp:nvSpPr>
      <dsp:spPr>
        <a:xfrm>
          <a:off x="4464393" y="2186566"/>
          <a:ext cx="3703215" cy="681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>
              <a:latin typeface="微软雅黑" pitchFamily="34" charset="-122"/>
              <a:ea typeface="微软雅黑" pitchFamily="34" charset="-122"/>
            </a:rPr>
            <a:t>Excel</a:t>
          </a:r>
          <a:r>
            <a:rPr lang="zh-CN" altLang="en-US" sz="1800" kern="1200" dirty="0" smtClean="0">
              <a:latin typeface="微软雅黑" pitchFamily="34" charset="-122"/>
              <a:ea typeface="微软雅黑" pitchFamily="34" charset="-122"/>
            </a:rPr>
            <a:t>模式和常规模式报表</a:t>
          </a:r>
          <a:endParaRPr lang="zh-CN" altLang="en-US" sz="18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4464393" y="2186566"/>
        <a:ext cx="3703215" cy="681868"/>
      </dsp:txXfrm>
    </dsp:sp>
    <dsp:sp modelId="{2C408A00-4984-4D50-8FC3-B8488908BDD6}">
      <dsp:nvSpPr>
        <dsp:cNvPr id="0" name=""/>
        <dsp:cNvSpPr/>
      </dsp:nvSpPr>
      <dsp:spPr>
        <a:xfrm>
          <a:off x="4185656" y="3063108"/>
          <a:ext cx="292521" cy="2925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E6D9DD-FDD6-482F-A94A-68E579B1E573}">
      <dsp:nvSpPr>
        <dsp:cNvPr id="0" name=""/>
        <dsp:cNvSpPr/>
      </dsp:nvSpPr>
      <dsp:spPr>
        <a:xfrm>
          <a:off x="4464393" y="2868434"/>
          <a:ext cx="3703215" cy="681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itchFamily="34" charset="-122"/>
              <a:ea typeface="微软雅黑" pitchFamily="34" charset="-122"/>
            </a:rPr>
            <a:t>内置实时</a:t>
          </a:r>
          <a:r>
            <a:rPr lang="en-US" altLang="zh-CN" sz="1800" kern="1200" dirty="0" smtClean="0">
              <a:latin typeface="微软雅黑" pitchFamily="34" charset="-122"/>
              <a:ea typeface="微软雅黑" pitchFamily="34" charset="-122"/>
            </a:rPr>
            <a:t>/</a:t>
          </a:r>
          <a:r>
            <a:rPr lang="zh-CN" altLang="en-US" sz="1800" kern="1200" dirty="0" smtClean="0">
              <a:latin typeface="微软雅黑" pitchFamily="34" charset="-122"/>
              <a:ea typeface="微软雅黑" pitchFamily="34" charset="-122"/>
            </a:rPr>
            <a:t>历史数据库</a:t>
          </a:r>
          <a:endParaRPr lang="zh-CN" altLang="en-US" sz="18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4464393" y="2868434"/>
        <a:ext cx="3703215" cy="681868"/>
      </dsp:txXfrm>
    </dsp:sp>
    <dsp:sp modelId="{C596AE31-2C01-4367-BC9A-E960343E2C51}">
      <dsp:nvSpPr>
        <dsp:cNvPr id="0" name=""/>
        <dsp:cNvSpPr/>
      </dsp:nvSpPr>
      <dsp:spPr>
        <a:xfrm>
          <a:off x="4185656" y="3744976"/>
          <a:ext cx="292521" cy="2925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9F417F-F3DA-40EA-91A4-F5D90D247311}">
      <dsp:nvSpPr>
        <dsp:cNvPr id="0" name=""/>
        <dsp:cNvSpPr/>
      </dsp:nvSpPr>
      <dsp:spPr>
        <a:xfrm>
          <a:off x="4464393" y="3550302"/>
          <a:ext cx="3703215" cy="681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itchFamily="34" charset="-122"/>
              <a:ea typeface="微软雅黑" pitchFamily="34" charset="-122"/>
            </a:rPr>
            <a:t>多人协同组态、远程部署维护</a:t>
          </a:r>
          <a:endParaRPr lang="zh-CN" altLang="en-US" sz="18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4464393" y="3550302"/>
        <a:ext cx="3703215" cy="681868"/>
      </dsp:txXfrm>
    </dsp:sp>
    <dsp:sp modelId="{769650E6-CE6C-427E-A68A-9FC9B2DBD954}">
      <dsp:nvSpPr>
        <dsp:cNvPr id="0" name=""/>
        <dsp:cNvSpPr/>
      </dsp:nvSpPr>
      <dsp:spPr>
        <a:xfrm>
          <a:off x="4185656" y="4426844"/>
          <a:ext cx="292521" cy="2925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C76507-FFE2-41ED-9223-8C9746A86939}">
      <dsp:nvSpPr>
        <dsp:cNvPr id="0" name=""/>
        <dsp:cNvSpPr/>
      </dsp:nvSpPr>
      <dsp:spPr>
        <a:xfrm>
          <a:off x="4464393" y="4232170"/>
          <a:ext cx="3703215" cy="681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itchFamily="34" charset="-122"/>
              <a:ea typeface="微软雅黑" pitchFamily="34" charset="-122"/>
            </a:rPr>
            <a:t>内置</a:t>
          </a:r>
          <a:r>
            <a:rPr lang="en-US" altLang="zh-CN" sz="1800" kern="1200" dirty="0" smtClean="0">
              <a:latin typeface="微软雅黑" pitchFamily="34" charset="-122"/>
              <a:ea typeface="微软雅黑" pitchFamily="34" charset="-122"/>
            </a:rPr>
            <a:t>SNDP</a:t>
          </a:r>
          <a:r>
            <a:rPr lang="zh-CN" altLang="en-US" sz="1800" kern="1200" dirty="0" smtClean="0">
              <a:latin typeface="微软雅黑" pitchFamily="34" charset="-122"/>
              <a:ea typeface="微软雅黑" pitchFamily="34" charset="-122"/>
            </a:rPr>
            <a:t>时钟同步功能</a:t>
          </a:r>
          <a:endParaRPr lang="zh-CN" altLang="en-US" sz="18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4464393" y="4232170"/>
        <a:ext cx="3703215" cy="68186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F80741-0AFE-495D-8839-61937EE4C8E0}">
      <dsp:nvSpPr>
        <dsp:cNvPr id="0" name=""/>
        <dsp:cNvSpPr/>
      </dsp:nvSpPr>
      <dsp:spPr>
        <a:xfrm>
          <a:off x="4606" y="841560"/>
          <a:ext cx="3981952" cy="4684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0E3E5B-BB3C-419B-B069-EB9BE361059C}">
      <dsp:nvSpPr>
        <dsp:cNvPr id="0" name=""/>
        <dsp:cNvSpPr/>
      </dsp:nvSpPr>
      <dsp:spPr>
        <a:xfrm>
          <a:off x="4606" y="1017496"/>
          <a:ext cx="292528" cy="2925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794A3B-4652-4DD1-ABF9-985757DDAEA9}">
      <dsp:nvSpPr>
        <dsp:cNvPr id="0" name=""/>
        <dsp:cNvSpPr/>
      </dsp:nvSpPr>
      <dsp:spPr>
        <a:xfrm>
          <a:off x="4606" y="0"/>
          <a:ext cx="3981952" cy="841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700" kern="1200" dirty="0" smtClean="0">
              <a:latin typeface="微软雅黑" pitchFamily="34" charset="-122"/>
              <a:ea typeface="微软雅黑" pitchFamily="34" charset="-122"/>
            </a:rPr>
            <a:t>可靠性</a:t>
          </a:r>
          <a:endParaRPr lang="zh-CN" altLang="en-US" sz="37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4606" y="0"/>
        <a:ext cx="3981952" cy="841560"/>
      </dsp:txXfrm>
    </dsp:sp>
    <dsp:sp modelId="{0B271F00-6B89-4CB4-8C24-B303F421D4B6}">
      <dsp:nvSpPr>
        <dsp:cNvPr id="0" name=""/>
        <dsp:cNvSpPr/>
      </dsp:nvSpPr>
      <dsp:spPr>
        <a:xfrm>
          <a:off x="4606" y="1699371"/>
          <a:ext cx="292521" cy="2925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30B8EC-76E5-4493-A294-969884A36322}">
      <dsp:nvSpPr>
        <dsp:cNvPr id="0" name=""/>
        <dsp:cNvSpPr/>
      </dsp:nvSpPr>
      <dsp:spPr>
        <a:xfrm>
          <a:off x="283343" y="1504698"/>
          <a:ext cx="3703215" cy="681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itchFamily="34" charset="-122"/>
              <a:ea typeface="微软雅黑" pitchFamily="34" charset="-122"/>
            </a:rPr>
            <a:t>支持主从双机热备</a:t>
          </a:r>
          <a:endParaRPr lang="zh-CN" altLang="en-US" sz="16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283343" y="1504698"/>
        <a:ext cx="3703215" cy="681868"/>
      </dsp:txXfrm>
    </dsp:sp>
    <dsp:sp modelId="{50D009DE-7F23-4B06-A5A2-1FB006BDDE2E}">
      <dsp:nvSpPr>
        <dsp:cNvPr id="0" name=""/>
        <dsp:cNvSpPr/>
      </dsp:nvSpPr>
      <dsp:spPr>
        <a:xfrm>
          <a:off x="4606" y="2381239"/>
          <a:ext cx="292521" cy="2925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560DE1-2BF3-4C38-A275-FA0933133F9E}">
      <dsp:nvSpPr>
        <dsp:cNvPr id="0" name=""/>
        <dsp:cNvSpPr/>
      </dsp:nvSpPr>
      <dsp:spPr>
        <a:xfrm>
          <a:off x="283343" y="2186566"/>
          <a:ext cx="3703215" cy="681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itchFamily="34" charset="-122"/>
              <a:ea typeface="微软雅黑" pitchFamily="34" charset="-122"/>
            </a:rPr>
            <a:t>分布式数据库</a:t>
          </a:r>
          <a:endParaRPr lang="zh-CN" altLang="en-US" sz="16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283343" y="2186566"/>
        <a:ext cx="3703215" cy="681868"/>
      </dsp:txXfrm>
    </dsp:sp>
    <dsp:sp modelId="{6CE75099-9CC9-408D-A121-7300A748C7E3}">
      <dsp:nvSpPr>
        <dsp:cNvPr id="0" name=""/>
        <dsp:cNvSpPr/>
      </dsp:nvSpPr>
      <dsp:spPr>
        <a:xfrm>
          <a:off x="4606" y="3063108"/>
          <a:ext cx="292521" cy="2925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BD12B0-8765-4E8E-8E81-CCE4B1EFC193}">
      <dsp:nvSpPr>
        <dsp:cNvPr id="0" name=""/>
        <dsp:cNvSpPr/>
      </dsp:nvSpPr>
      <dsp:spPr>
        <a:xfrm>
          <a:off x="283343" y="2868434"/>
          <a:ext cx="3703215" cy="681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itchFamily="34" charset="-122"/>
              <a:ea typeface="微软雅黑" pitchFamily="34" charset="-122"/>
            </a:rPr>
            <a:t>支持网络冗余、时钟同步源冗余</a:t>
          </a:r>
          <a:endParaRPr lang="zh-CN" altLang="en-US" sz="16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283343" y="2868434"/>
        <a:ext cx="3703215" cy="681868"/>
      </dsp:txXfrm>
    </dsp:sp>
    <dsp:sp modelId="{42753269-4C79-4E7A-B207-92A2B4F2A88B}">
      <dsp:nvSpPr>
        <dsp:cNvPr id="0" name=""/>
        <dsp:cNvSpPr/>
      </dsp:nvSpPr>
      <dsp:spPr>
        <a:xfrm>
          <a:off x="4606" y="3744976"/>
          <a:ext cx="292521" cy="2925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374BFC-F5B6-4C65-9E35-D7B06D7E99BE}">
      <dsp:nvSpPr>
        <dsp:cNvPr id="0" name=""/>
        <dsp:cNvSpPr/>
      </dsp:nvSpPr>
      <dsp:spPr>
        <a:xfrm>
          <a:off x="283343" y="3550302"/>
          <a:ext cx="3703215" cy="681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itchFamily="34" charset="-122"/>
              <a:ea typeface="微软雅黑" pitchFamily="34" charset="-122"/>
            </a:rPr>
            <a:t>完善的软件授权管理</a:t>
          </a:r>
          <a:endParaRPr lang="zh-CN" altLang="en-US" sz="16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283343" y="3550302"/>
        <a:ext cx="3703215" cy="681868"/>
      </dsp:txXfrm>
    </dsp:sp>
    <dsp:sp modelId="{FC111FBE-C212-4636-9836-FBA371272ADD}">
      <dsp:nvSpPr>
        <dsp:cNvPr id="0" name=""/>
        <dsp:cNvSpPr/>
      </dsp:nvSpPr>
      <dsp:spPr>
        <a:xfrm>
          <a:off x="4606" y="4426844"/>
          <a:ext cx="292521" cy="2925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ECE00A-3DE6-4987-A1EB-B1AD5CCEA077}">
      <dsp:nvSpPr>
        <dsp:cNvPr id="0" name=""/>
        <dsp:cNvSpPr/>
      </dsp:nvSpPr>
      <dsp:spPr>
        <a:xfrm>
          <a:off x="283343" y="4232170"/>
          <a:ext cx="3703215" cy="681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itchFamily="34" charset="-122"/>
              <a:ea typeface="微软雅黑" pitchFamily="34" charset="-122"/>
            </a:rPr>
            <a:t>组态在线增量式、全体模式更新</a:t>
          </a:r>
          <a:endParaRPr lang="zh-CN" altLang="en-US" sz="16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283343" y="4232170"/>
        <a:ext cx="3703215" cy="681868"/>
      </dsp:txXfrm>
    </dsp:sp>
    <dsp:sp modelId="{907F29F8-A090-46EB-BC4E-E08EAADB2BE8}">
      <dsp:nvSpPr>
        <dsp:cNvPr id="0" name=""/>
        <dsp:cNvSpPr/>
      </dsp:nvSpPr>
      <dsp:spPr>
        <a:xfrm>
          <a:off x="4185656" y="841560"/>
          <a:ext cx="3981952" cy="4684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751197-CA65-4489-A823-A3D68E77B5AE}">
      <dsp:nvSpPr>
        <dsp:cNvPr id="0" name=""/>
        <dsp:cNvSpPr/>
      </dsp:nvSpPr>
      <dsp:spPr>
        <a:xfrm>
          <a:off x="4185656" y="1017496"/>
          <a:ext cx="292528" cy="2925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54CE13-8E33-4837-8A68-1ABF7B8B194E}">
      <dsp:nvSpPr>
        <dsp:cNvPr id="0" name=""/>
        <dsp:cNvSpPr/>
      </dsp:nvSpPr>
      <dsp:spPr>
        <a:xfrm>
          <a:off x="4185656" y="0"/>
          <a:ext cx="3981952" cy="841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700" kern="1200" dirty="0" smtClean="0">
              <a:latin typeface="微软雅黑" pitchFamily="34" charset="-122"/>
              <a:ea typeface="微软雅黑" pitchFamily="34" charset="-122"/>
            </a:rPr>
            <a:t>扩展性</a:t>
          </a:r>
          <a:endParaRPr lang="zh-CN" altLang="en-US" sz="37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4185656" y="0"/>
        <a:ext cx="3981952" cy="841560"/>
      </dsp:txXfrm>
    </dsp:sp>
    <dsp:sp modelId="{A1593A1A-4B8B-42E9-90E1-46F3385A4A8B}">
      <dsp:nvSpPr>
        <dsp:cNvPr id="0" name=""/>
        <dsp:cNvSpPr/>
      </dsp:nvSpPr>
      <dsp:spPr>
        <a:xfrm>
          <a:off x="4185656" y="1699371"/>
          <a:ext cx="292521" cy="2925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731EB1-2BF5-4BDE-AA8D-FC95798F9022}">
      <dsp:nvSpPr>
        <dsp:cNvPr id="0" name=""/>
        <dsp:cNvSpPr/>
      </dsp:nvSpPr>
      <dsp:spPr>
        <a:xfrm>
          <a:off x="4464393" y="1504698"/>
          <a:ext cx="3703215" cy="681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>
              <a:latin typeface="微软雅黑" pitchFamily="34" charset="-122"/>
              <a:ea typeface="微软雅黑" pitchFamily="34" charset="-122"/>
            </a:rPr>
            <a:t>C/S</a:t>
          </a:r>
          <a:r>
            <a:rPr lang="zh-CN" altLang="en-US" sz="1600" kern="1200" dirty="0" smtClean="0">
              <a:latin typeface="微软雅黑" pitchFamily="34" charset="-122"/>
              <a:ea typeface="微软雅黑" pitchFamily="34" charset="-122"/>
            </a:rPr>
            <a:t>、</a:t>
          </a:r>
          <a:r>
            <a:rPr lang="en-US" altLang="zh-CN" sz="1600" kern="1200" dirty="0" smtClean="0">
              <a:latin typeface="微软雅黑" pitchFamily="34" charset="-122"/>
              <a:ea typeface="微软雅黑" pitchFamily="34" charset="-122"/>
            </a:rPr>
            <a:t>B/S</a:t>
          </a:r>
          <a:r>
            <a:rPr lang="zh-CN" altLang="en-US" sz="1600" kern="1200" dirty="0" smtClean="0">
              <a:latin typeface="微软雅黑" pitchFamily="34" charset="-122"/>
              <a:ea typeface="微软雅黑" pitchFamily="34" charset="-122"/>
            </a:rPr>
            <a:t>、</a:t>
          </a:r>
          <a:r>
            <a:rPr lang="en-US" altLang="zh-CN" sz="1600" kern="1200" dirty="0" smtClean="0">
              <a:latin typeface="微软雅黑" pitchFamily="34" charset="-122"/>
              <a:ea typeface="微软雅黑" pitchFamily="34" charset="-122"/>
            </a:rPr>
            <a:t>Stand-alone</a:t>
          </a:r>
          <a:r>
            <a:rPr lang="zh-CN" altLang="en-US" sz="1600" kern="1200" dirty="0" smtClean="0">
              <a:latin typeface="微软雅黑" pitchFamily="34" charset="-122"/>
              <a:ea typeface="微软雅黑" pitchFamily="34" charset="-122"/>
            </a:rPr>
            <a:t>多种网络结构</a:t>
          </a:r>
          <a:endParaRPr lang="zh-CN" altLang="en-US" sz="16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4464393" y="1504698"/>
        <a:ext cx="3703215" cy="681868"/>
      </dsp:txXfrm>
    </dsp:sp>
    <dsp:sp modelId="{AB0DAE85-7827-4419-A9C8-204FB3C48C95}">
      <dsp:nvSpPr>
        <dsp:cNvPr id="0" name=""/>
        <dsp:cNvSpPr/>
      </dsp:nvSpPr>
      <dsp:spPr>
        <a:xfrm>
          <a:off x="4185656" y="2381239"/>
          <a:ext cx="292521" cy="2925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0FCAA1-D612-4160-96B3-C983221BB07B}">
      <dsp:nvSpPr>
        <dsp:cNvPr id="0" name=""/>
        <dsp:cNvSpPr/>
      </dsp:nvSpPr>
      <dsp:spPr>
        <a:xfrm>
          <a:off x="4464393" y="2186566"/>
          <a:ext cx="3703215" cy="681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itchFamily="34" charset="-122"/>
              <a:ea typeface="微软雅黑" pitchFamily="34" charset="-122"/>
            </a:rPr>
            <a:t>内置大量标准通讯协议</a:t>
          </a:r>
          <a:endParaRPr lang="zh-CN" altLang="en-US" sz="16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4464393" y="2186566"/>
        <a:ext cx="3703215" cy="681868"/>
      </dsp:txXfrm>
    </dsp:sp>
    <dsp:sp modelId="{2C408A00-4984-4D50-8FC3-B8488908BDD6}">
      <dsp:nvSpPr>
        <dsp:cNvPr id="0" name=""/>
        <dsp:cNvSpPr/>
      </dsp:nvSpPr>
      <dsp:spPr>
        <a:xfrm>
          <a:off x="4185656" y="3063108"/>
          <a:ext cx="292521" cy="2925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E6D9DD-FDD6-482F-A94A-68E579B1E573}">
      <dsp:nvSpPr>
        <dsp:cNvPr id="0" name=""/>
        <dsp:cNvSpPr/>
      </dsp:nvSpPr>
      <dsp:spPr>
        <a:xfrm>
          <a:off x="4464393" y="2868434"/>
          <a:ext cx="3703215" cy="681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err="1" smtClean="0">
              <a:latin typeface="微软雅黑" pitchFamily="34" charset="-122"/>
              <a:ea typeface="微软雅黑" pitchFamily="34" charset="-122"/>
            </a:rPr>
            <a:t>VxSCript</a:t>
          </a:r>
          <a:r>
            <a:rPr lang="zh-CN" altLang="en-US" sz="1600" kern="1200" dirty="0" smtClean="0">
              <a:latin typeface="微软雅黑" pitchFamily="34" charset="-122"/>
              <a:ea typeface="微软雅黑" pitchFamily="34" charset="-122"/>
            </a:rPr>
            <a:t>脚本二次开发</a:t>
          </a:r>
          <a:endParaRPr lang="zh-CN" altLang="en-US" sz="16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4464393" y="2868434"/>
        <a:ext cx="3703215" cy="681868"/>
      </dsp:txXfrm>
    </dsp:sp>
    <dsp:sp modelId="{C596AE31-2C01-4367-BC9A-E960343E2C51}">
      <dsp:nvSpPr>
        <dsp:cNvPr id="0" name=""/>
        <dsp:cNvSpPr/>
      </dsp:nvSpPr>
      <dsp:spPr>
        <a:xfrm>
          <a:off x="4185656" y="3744976"/>
          <a:ext cx="292521" cy="2925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9F417F-F3DA-40EA-91A4-F5D90D247311}">
      <dsp:nvSpPr>
        <dsp:cNvPr id="0" name=""/>
        <dsp:cNvSpPr/>
      </dsp:nvSpPr>
      <dsp:spPr>
        <a:xfrm>
          <a:off x="4464393" y="3550302"/>
          <a:ext cx="3703215" cy="681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itchFamily="34" charset="-122"/>
              <a:ea typeface="微软雅黑" pitchFamily="34" charset="-122"/>
            </a:rPr>
            <a:t>驱动协议二次开发</a:t>
          </a:r>
          <a:endParaRPr lang="zh-CN" altLang="en-US" sz="16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4464393" y="3550302"/>
        <a:ext cx="3703215" cy="681868"/>
      </dsp:txXfrm>
    </dsp:sp>
    <dsp:sp modelId="{769650E6-CE6C-427E-A68A-9FC9B2DBD954}">
      <dsp:nvSpPr>
        <dsp:cNvPr id="0" name=""/>
        <dsp:cNvSpPr/>
      </dsp:nvSpPr>
      <dsp:spPr>
        <a:xfrm>
          <a:off x="4185656" y="4426844"/>
          <a:ext cx="292521" cy="2925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C76507-FFE2-41ED-9223-8C9746A86939}">
      <dsp:nvSpPr>
        <dsp:cNvPr id="0" name=""/>
        <dsp:cNvSpPr/>
      </dsp:nvSpPr>
      <dsp:spPr>
        <a:xfrm>
          <a:off x="4464393" y="4232170"/>
          <a:ext cx="3703215" cy="681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itchFamily="34" charset="-122"/>
              <a:ea typeface="微软雅黑" pitchFamily="34" charset="-122"/>
            </a:rPr>
            <a:t>软件界面</a:t>
          </a:r>
          <a:r>
            <a:rPr lang="en-US" altLang="zh-CN" sz="1600" kern="1200" dirty="0" smtClean="0">
              <a:latin typeface="微软雅黑" pitchFamily="34" charset="-122"/>
              <a:ea typeface="微软雅黑" pitchFamily="34" charset="-122"/>
            </a:rPr>
            <a:t>OEM</a:t>
          </a:r>
          <a:r>
            <a:rPr lang="zh-CN" altLang="en-US" sz="1600" kern="1200" dirty="0" smtClean="0">
              <a:latin typeface="微软雅黑" pitchFamily="34" charset="-122"/>
              <a:ea typeface="微软雅黑" pitchFamily="34" charset="-122"/>
            </a:rPr>
            <a:t>扩展功能</a:t>
          </a:r>
          <a:endParaRPr lang="zh-CN" altLang="en-US" sz="16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4464393" y="4232170"/>
        <a:ext cx="3703215" cy="68186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078D67-156C-4658-B13D-6ADF2D700C24}">
      <dsp:nvSpPr>
        <dsp:cNvPr id="0" name=""/>
        <dsp:cNvSpPr/>
      </dsp:nvSpPr>
      <dsp:spPr>
        <a:xfrm>
          <a:off x="1847005" y="3071141"/>
          <a:ext cx="2257450" cy="2257450"/>
        </a:xfrm>
        <a:prstGeom prst="gear9">
          <a:avLst/>
        </a:prstGeom>
        <a:solidFill>
          <a:srgbClr val="7030A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itchFamily="34" charset="-122"/>
              <a:ea typeface="微软雅黑" pitchFamily="34" charset="-122"/>
            </a:rPr>
            <a:t>自动同步、手工同步</a:t>
          </a:r>
          <a:endParaRPr lang="zh-CN" altLang="en-US" sz="1600" kern="1200">
            <a:latin typeface="微软雅黑" pitchFamily="34" charset="-122"/>
            <a:ea typeface="微软雅黑" pitchFamily="34" charset="-122"/>
          </a:endParaRPr>
        </a:p>
      </dsp:txBody>
      <dsp:txXfrm>
        <a:off x="2300853" y="3599938"/>
        <a:ext cx="1349754" cy="1160376"/>
      </dsp:txXfrm>
    </dsp:sp>
    <dsp:sp modelId="{77452C22-9736-4CF3-A128-735C1F120107}">
      <dsp:nvSpPr>
        <dsp:cNvPr id="0" name=""/>
        <dsp:cNvSpPr/>
      </dsp:nvSpPr>
      <dsp:spPr>
        <a:xfrm>
          <a:off x="533579" y="2537561"/>
          <a:ext cx="1641782" cy="1641782"/>
        </a:xfrm>
        <a:prstGeom prst="gear6">
          <a:avLst/>
        </a:prstGeom>
        <a:solidFill>
          <a:srgbClr val="7030A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itchFamily="34" charset="-122"/>
              <a:ea typeface="微软雅黑" pitchFamily="34" charset="-122"/>
            </a:rPr>
            <a:t>同步服务器冗余配置</a:t>
          </a:r>
          <a:endParaRPr lang="zh-CN" altLang="en-US" sz="16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946903" y="2953383"/>
        <a:ext cx="815134" cy="810138"/>
      </dsp:txXfrm>
    </dsp:sp>
    <dsp:sp modelId="{AFF315D2-255D-42E4-9A7E-919F68A52C42}">
      <dsp:nvSpPr>
        <dsp:cNvPr id="0" name=""/>
        <dsp:cNvSpPr/>
      </dsp:nvSpPr>
      <dsp:spPr>
        <a:xfrm rot="20700000">
          <a:off x="1453144" y="1404899"/>
          <a:ext cx="1608611" cy="1608611"/>
        </a:xfrm>
        <a:prstGeom prst="gear6">
          <a:avLst/>
        </a:prstGeom>
        <a:solidFill>
          <a:srgbClr val="7030A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itchFamily="34" charset="-122"/>
              <a:ea typeface="微软雅黑" pitchFamily="34" charset="-122"/>
            </a:rPr>
            <a:t>硬件同步</a:t>
          </a:r>
          <a:r>
            <a:rPr lang="en-US" sz="1600" kern="1200" dirty="0" smtClean="0">
              <a:latin typeface="微软雅黑" pitchFamily="34" charset="-122"/>
              <a:ea typeface="微软雅黑" pitchFamily="34" charset="-122"/>
            </a:rPr>
            <a:t>1</a:t>
          </a:r>
          <a:r>
            <a:rPr lang="zh-CN" altLang="en-US" sz="1600" kern="1200" dirty="0" smtClean="0">
              <a:latin typeface="微软雅黑" pitchFamily="34" charset="-122"/>
              <a:ea typeface="微软雅黑" pitchFamily="34" charset="-122"/>
            </a:rPr>
            <a:t>毫秒</a:t>
          </a:r>
          <a:endParaRPr lang="zh-CN" altLang="en-US" sz="1600" kern="1200" dirty="0">
            <a:latin typeface="微软雅黑" pitchFamily="34" charset="-122"/>
            <a:ea typeface="微软雅黑" pitchFamily="34" charset="-122"/>
          </a:endParaRPr>
        </a:p>
      </dsp:txBody>
      <dsp:txXfrm rot="-20700000">
        <a:off x="1805960" y="1757715"/>
        <a:ext cx="902980" cy="902980"/>
      </dsp:txXfrm>
    </dsp:sp>
    <dsp:sp modelId="{CF7C7CD0-E4AD-4EF0-8842-E50413784F39}">
      <dsp:nvSpPr>
        <dsp:cNvPr id="0" name=""/>
        <dsp:cNvSpPr/>
      </dsp:nvSpPr>
      <dsp:spPr>
        <a:xfrm>
          <a:off x="1672440" y="2731054"/>
          <a:ext cx="2889537" cy="2889537"/>
        </a:xfrm>
        <a:prstGeom prst="circularArrow">
          <a:avLst>
            <a:gd name="adj1" fmla="val 4687"/>
            <a:gd name="adj2" fmla="val 299029"/>
            <a:gd name="adj3" fmla="val 2514084"/>
            <a:gd name="adj4" fmla="val 15865769"/>
            <a:gd name="adj5" fmla="val 5469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B63ED15-E4C2-417B-A2D7-E377E1A6581E}">
      <dsp:nvSpPr>
        <dsp:cNvPr id="0" name=""/>
        <dsp:cNvSpPr/>
      </dsp:nvSpPr>
      <dsp:spPr>
        <a:xfrm>
          <a:off x="242822" y="2174683"/>
          <a:ext cx="2099429" cy="2099429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D891C1B-614D-4208-B6F6-6D8DE60CEC70}">
      <dsp:nvSpPr>
        <dsp:cNvPr id="0" name=""/>
        <dsp:cNvSpPr/>
      </dsp:nvSpPr>
      <dsp:spPr>
        <a:xfrm>
          <a:off x="1081056" y="1052938"/>
          <a:ext cx="2263607" cy="2263607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DD9CD5-D78E-488A-AC17-7011D8E65449}">
      <dsp:nvSpPr>
        <dsp:cNvPr id="0" name=""/>
        <dsp:cNvSpPr/>
      </dsp:nvSpPr>
      <dsp:spPr>
        <a:xfrm>
          <a:off x="0" y="2906985"/>
          <a:ext cx="2872338" cy="63597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0" kern="1200" dirty="0" smtClean="0">
              <a:latin typeface="微软雅黑" pitchFamily="34" charset="-122"/>
              <a:ea typeface="微软雅黑" pitchFamily="34" charset="-122"/>
            </a:rPr>
            <a:t>安全性</a:t>
          </a:r>
          <a:endParaRPr lang="zh-CN" altLang="en-US" sz="1600" kern="1200" dirty="0"/>
        </a:p>
      </dsp:txBody>
      <dsp:txXfrm>
        <a:off x="0" y="2906985"/>
        <a:ext cx="2872338" cy="343427"/>
      </dsp:txXfrm>
    </dsp:sp>
    <dsp:sp modelId="{799FEF9E-33CA-4EEA-AD50-7AEEDB0DD86A}">
      <dsp:nvSpPr>
        <dsp:cNvPr id="0" name=""/>
        <dsp:cNvSpPr/>
      </dsp:nvSpPr>
      <dsp:spPr>
        <a:xfrm>
          <a:off x="0" y="3237693"/>
          <a:ext cx="718084" cy="29254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11430" rIns="64008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0" kern="1200" dirty="0" smtClean="0">
              <a:latin typeface="微软雅黑" pitchFamily="34" charset="-122"/>
              <a:ea typeface="微软雅黑" pitchFamily="34" charset="-122"/>
            </a:rPr>
            <a:t>VPN</a:t>
          </a:r>
          <a:r>
            <a:rPr lang="zh-CN" altLang="en-US" sz="900" b="0" kern="1200" dirty="0" smtClean="0">
              <a:latin typeface="微软雅黑" pitchFamily="34" charset="-122"/>
              <a:ea typeface="微软雅黑" pitchFamily="34" charset="-122"/>
            </a:rPr>
            <a:t>通路</a:t>
          </a:r>
          <a:endParaRPr lang="zh-CN" altLang="en-US" sz="900" kern="1200" dirty="0"/>
        </a:p>
      </dsp:txBody>
      <dsp:txXfrm>
        <a:off x="0" y="3237693"/>
        <a:ext cx="718084" cy="292549"/>
      </dsp:txXfrm>
    </dsp:sp>
    <dsp:sp modelId="{5BE23420-036C-440D-AC84-7CABD70F53BE}">
      <dsp:nvSpPr>
        <dsp:cNvPr id="0" name=""/>
        <dsp:cNvSpPr/>
      </dsp:nvSpPr>
      <dsp:spPr>
        <a:xfrm>
          <a:off x="718084" y="3237693"/>
          <a:ext cx="718084" cy="29254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11430" rIns="64008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0" kern="1200" dirty="0" smtClean="0">
              <a:latin typeface="微软雅黑" pitchFamily="34" charset="-122"/>
              <a:ea typeface="微软雅黑" pitchFamily="34" charset="-122"/>
            </a:rPr>
            <a:t>SSL IP</a:t>
          </a:r>
          <a:r>
            <a:rPr lang="zh-CN" altLang="en-US" sz="900" b="0" kern="1200" dirty="0" smtClean="0">
              <a:latin typeface="微软雅黑" pitchFamily="34" charset="-122"/>
              <a:ea typeface="微软雅黑" pitchFamily="34" charset="-122"/>
            </a:rPr>
            <a:t>加密</a:t>
          </a:r>
          <a:endParaRPr lang="zh-CN" altLang="en-US" sz="900" kern="1200" dirty="0"/>
        </a:p>
      </dsp:txBody>
      <dsp:txXfrm>
        <a:off x="718084" y="3237693"/>
        <a:ext cx="718084" cy="292549"/>
      </dsp:txXfrm>
    </dsp:sp>
    <dsp:sp modelId="{52E3FD94-9DB7-4906-AED4-3ECE69E5C786}">
      <dsp:nvSpPr>
        <dsp:cNvPr id="0" name=""/>
        <dsp:cNvSpPr/>
      </dsp:nvSpPr>
      <dsp:spPr>
        <a:xfrm>
          <a:off x="1436169" y="3237693"/>
          <a:ext cx="718084" cy="29254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11430" rIns="64008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900" b="0" kern="1200" dirty="0" smtClean="0">
              <a:latin typeface="微软雅黑" pitchFamily="34" charset="-122"/>
              <a:ea typeface="微软雅黑" pitchFamily="34" charset="-122"/>
            </a:rPr>
            <a:t>动态口令卡</a:t>
          </a:r>
          <a:endParaRPr lang="zh-CN" altLang="en-US" sz="900" kern="1200" dirty="0"/>
        </a:p>
      </dsp:txBody>
      <dsp:txXfrm>
        <a:off x="1436169" y="3237693"/>
        <a:ext cx="718084" cy="292549"/>
      </dsp:txXfrm>
    </dsp:sp>
    <dsp:sp modelId="{EF7513D5-8768-4F44-8C37-CEC4F8CD5F30}">
      <dsp:nvSpPr>
        <dsp:cNvPr id="0" name=""/>
        <dsp:cNvSpPr/>
      </dsp:nvSpPr>
      <dsp:spPr>
        <a:xfrm>
          <a:off x="2154253" y="3237693"/>
          <a:ext cx="718084" cy="29254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11430" rIns="64008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900" b="0" kern="1200" dirty="0" smtClean="0">
              <a:latin typeface="微软雅黑" pitchFamily="34" charset="-122"/>
              <a:ea typeface="微软雅黑" pitchFamily="34" charset="-122"/>
            </a:rPr>
            <a:t>网络防火墙</a:t>
          </a:r>
          <a:endParaRPr lang="zh-CN" altLang="en-US" sz="900" kern="1200" dirty="0"/>
        </a:p>
      </dsp:txBody>
      <dsp:txXfrm>
        <a:off x="2154253" y="3237693"/>
        <a:ext cx="718084" cy="292549"/>
      </dsp:txXfrm>
    </dsp:sp>
    <dsp:sp modelId="{2B67D9E8-7B91-480A-8614-E39130A28A03}">
      <dsp:nvSpPr>
        <dsp:cNvPr id="0" name=""/>
        <dsp:cNvSpPr/>
      </dsp:nvSpPr>
      <dsp:spPr>
        <a:xfrm rot="10800000">
          <a:off x="0" y="1938392"/>
          <a:ext cx="2872338" cy="978133"/>
        </a:xfrm>
        <a:prstGeom prst="upArrowCallou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0" kern="1200" dirty="0" smtClean="0">
              <a:latin typeface="微软雅黑" pitchFamily="34" charset="-122"/>
              <a:ea typeface="微软雅黑" pitchFamily="34" charset="-122"/>
            </a:rPr>
            <a:t>有线、无线通讯链路</a:t>
          </a:r>
          <a:endParaRPr lang="zh-CN" altLang="en-US" sz="1600" kern="1200" dirty="0"/>
        </a:p>
      </dsp:txBody>
      <dsp:txXfrm rot="10800000">
        <a:off x="0" y="1938392"/>
        <a:ext cx="2872338" cy="635561"/>
      </dsp:txXfrm>
    </dsp:sp>
    <dsp:sp modelId="{FE7E21C1-C6C5-4EBB-A80F-FC20E2685DA6}">
      <dsp:nvSpPr>
        <dsp:cNvPr id="0" name=""/>
        <dsp:cNvSpPr/>
      </dsp:nvSpPr>
      <dsp:spPr>
        <a:xfrm rot="10800000">
          <a:off x="0" y="969798"/>
          <a:ext cx="2872338" cy="978133"/>
        </a:xfrm>
        <a:prstGeom prst="upArrowCallou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0" kern="1200" dirty="0" smtClean="0">
              <a:latin typeface="微软雅黑" pitchFamily="34" charset="-122"/>
              <a:ea typeface="微软雅黑" pitchFamily="34" charset="-122"/>
            </a:rPr>
            <a:t>远程交互（富客户端）</a:t>
          </a:r>
          <a:endParaRPr lang="zh-CN" altLang="en-US" sz="1600" kern="1200" dirty="0"/>
        </a:p>
      </dsp:txBody>
      <dsp:txXfrm rot="10800000">
        <a:off x="0" y="969798"/>
        <a:ext cx="2872338" cy="635561"/>
      </dsp:txXfrm>
    </dsp:sp>
    <dsp:sp modelId="{96721935-F26C-4E0F-B02E-9B4DDF332CCC}">
      <dsp:nvSpPr>
        <dsp:cNvPr id="0" name=""/>
        <dsp:cNvSpPr/>
      </dsp:nvSpPr>
      <dsp:spPr>
        <a:xfrm rot="10800000">
          <a:off x="0" y="1204"/>
          <a:ext cx="2872338" cy="978133"/>
        </a:xfrm>
        <a:prstGeom prst="upArrowCallou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0" kern="1200" dirty="0" smtClean="0">
              <a:latin typeface="微软雅黑" pitchFamily="34" charset="-122"/>
              <a:ea typeface="微软雅黑" pitchFamily="34" charset="-122"/>
            </a:rPr>
            <a:t>远程浏览（瘦客户端）</a:t>
          </a:r>
          <a:endParaRPr lang="zh-CN" altLang="en-US" sz="1600" kern="1200" dirty="0"/>
        </a:p>
      </dsp:txBody>
      <dsp:txXfrm rot="10800000">
        <a:off x="0" y="1204"/>
        <a:ext cx="2872338" cy="63556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D8C892-FF36-4C0A-9697-4E1B67F52568}">
      <dsp:nvSpPr>
        <dsp:cNvPr id="0" name=""/>
        <dsp:cNvSpPr/>
      </dsp:nvSpPr>
      <dsp:spPr>
        <a:xfrm>
          <a:off x="0" y="364373"/>
          <a:ext cx="8308078" cy="90974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zh-CN" sz="2900" kern="1200" smtClean="0">
              <a:effectLst/>
              <a:latin typeface="微软雅黑" pitchFamily="34" charset="-122"/>
              <a:ea typeface="微软雅黑" pitchFamily="34" charset="-122"/>
              <a:cs typeface="+mn-cs"/>
            </a:rPr>
            <a:t>直接进行信号采集，实现就地监控</a:t>
          </a:r>
          <a:endParaRPr lang="zh-CN" altLang="en-US" sz="29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44410" y="408783"/>
        <a:ext cx="8219258" cy="820928"/>
      </dsp:txXfrm>
    </dsp:sp>
    <dsp:sp modelId="{0F75BD5A-A156-4C71-931C-F61AE888497D}">
      <dsp:nvSpPr>
        <dsp:cNvPr id="0" name=""/>
        <dsp:cNvSpPr/>
      </dsp:nvSpPr>
      <dsp:spPr>
        <a:xfrm>
          <a:off x="0" y="1274121"/>
          <a:ext cx="8308078" cy="5252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781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zh-CN" sz="2300" kern="1200" smtClean="0">
              <a:effectLst/>
              <a:latin typeface="微软雅黑" pitchFamily="34" charset="-122"/>
              <a:ea typeface="微软雅黑" pitchFamily="34" charset="-122"/>
              <a:cs typeface="+mn-cs"/>
            </a:rPr>
            <a:t>水处理、生物制药、智能楼宇、罐区自动化管理应用等</a:t>
          </a:r>
          <a:endParaRPr lang="zh-CN" altLang="en-US" sz="23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0" y="1274121"/>
        <a:ext cx="8308078" cy="525262"/>
      </dsp:txXfrm>
    </dsp:sp>
    <dsp:sp modelId="{F8673BFD-218A-4103-9A87-A1B7FE85E473}">
      <dsp:nvSpPr>
        <dsp:cNvPr id="0" name=""/>
        <dsp:cNvSpPr/>
      </dsp:nvSpPr>
      <dsp:spPr>
        <a:xfrm>
          <a:off x="0" y="1799383"/>
          <a:ext cx="8308078" cy="90974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zh-CN" sz="2900" kern="1200" dirty="0" smtClean="0">
              <a:effectLst/>
              <a:latin typeface="微软雅黑" pitchFamily="34" charset="-122"/>
              <a:ea typeface="微软雅黑" pitchFamily="34" charset="-122"/>
              <a:cs typeface="+mn-cs"/>
            </a:rPr>
            <a:t>分布式多服务器和多客户端数据采集和监控系统</a:t>
          </a:r>
          <a:endParaRPr lang="zh-CN" altLang="en-US" sz="29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44410" y="1843793"/>
        <a:ext cx="8219258" cy="820928"/>
      </dsp:txXfrm>
    </dsp:sp>
    <dsp:sp modelId="{98B0F3B0-7AA4-4471-95F6-9557C78C9BF4}">
      <dsp:nvSpPr>
        <dsp:cNvPr id="0" name=""/>
        <dsp:cNvSpPr/>
      </dsp:nvSpPr>
      <dsp:spPr>
        <a:xfrm>
          <a:off x="0" y="2709131"/>
          <a:ext cx="8308078" cy="990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781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zh-CN" sz="2300" kern="1200" dirty="0" smtClean="0">
              <a:effectLst/>
              <a:latin typeface="微软雅黑" pitchFamily="34" charset="-122"/>
              <a:ea typeface="微软雅黑" pitchFamily="34" charset="-122"/>
              <a:cs typeface="+mn-cs"/>
            </a:rPr>
            <a:t>电力监控、油气田开采、长输管线、数字城市、轨道交通应用等</a:t>
          </a:r>
          <a:endParaRPr lang="zh-CN" altLang="en-US" sz="23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0" y="2709131"/>
        <a:ext cx="8308078" cy="9904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#1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#2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34021-AFB0-46B4-9E10-624814ACFD8C}" type="datetimeFigureOut">
              <a:rPr lang="zh-CN" altLang="en-US" smtClean="0"/>
              <a:pPr/>
              <a:t>2014/10/10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B8F358-E217-4A01-AF65-63CABA4DB41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75316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B8F358-E217-4A01-AF65-63CABA4DB416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27698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1413" y="684213"/>
            <a:ext cx="4573587" cy="34305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6290" y="4343400"/>
            <a:ext cx="5485420" cy="4114800"/>
          </a:xfrm>
          <a:prstGeom prst="rect">
            <a:avLst/>
          </a:prstGeom>
        </p:spPr>
        <p:txBody>
          <a:bodyPr/>
          <a:lstStyle/>
          <a:p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可靠性、稳定性、安全性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A53A707-A94E-40DC-9F12-DE072BF9F2F0}" type="datetime1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2014/10/10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648C88-4883-4F6C-B1F8-6AA7762C38C4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17594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1413" y="684213"/>
            <a:ext cx="4573587" cy="34305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6290" y="4343400"/>
            <a:ext cx="5485420" cy="4114800"/>
          </a:xfrm>
          <a:prstGeom prst="rect">
            <a:avLst/>
          </a:prstGeom>
        </p:spPr>
        <p:txBody>
          <a:bodyPr/>
          <a:lstStyle/>
          <a:p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可靠性、稳定性、安全性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A53A707-A94E-40DC-9F12-DE072BF9F2F0}" type="datetime1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2014/10/10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648C88-4883-4F6C-B1F8-6AA7762C38C4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17594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60425" y="209550"/>
            <a:ext cx="5335588" cy="4000500"/>
          </a:xfrm>
          <a:ln>
            <a:solidFill>
              <a:srgbClr val="000000"/>
            </a:solidFill>
          </a:ln>
        </p:spPr>
      </p:sp>
      <p:sp>
        <p:nvSpPr>
          <p:cNvPr id="1843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85966" y="4340470"/>
            <a:ext cx="5483785" cy="411773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3006892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39825" y="752475"/>
            <a:ext cx="4394200" cy="32956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0CDB59-175E-4401-9465-BC73AD6AA115}" type="slidenum">
              <a:rPr lang="en-US" altLang="zh-CN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58621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基于分布式的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C/S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结构，当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HMI/SCADA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器直接进行信号采集，实现就地监控时，多用于水处理、生物制药、智能楼宇、罐区自动化管理应用等场合。而针对网络复杂的分布式多服务器和多客户端数据采集和监控系统，例如：电力监控、油气田开采、长输管线、数字城市、轨道交通应用等场合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VxSCADA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也可以保证优异的性能、功能。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66680-42F1-4284-A369-CF11F97FFC51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05978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9FD62B-690B-4ECE-BC8C-46037BAC7A7B}" type="datetimeFigureOut">
              <a:rPr lang="zh-CN" altLang="en-US" smtClean="0"/>
              <a:pPr/>
              <a:t>2014/10/10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77652E-B557-4697-9F4A-F7206E51ED7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293453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9FD62B-690B-4ECE-BC8C-46037BAC7A7B}" type="datetimeFigureOut">
              <a:rPr lang="zh-CN" altLang="en-US" smtClean="0"/>
              <a:pPr/>
              <a:t>2014/10/10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77652E-B557-4697-9F4A-F7206E51ED7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90814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347663"/>
            <a:ext cx="2057400" cy="57785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347663"/>
            <a:ext cx="6019800" cy="57785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9FD62B-690B-4ECE-BC8C-46037BAC7A7B}" type="datetimeFigureOut">
              <a:rPr lang="zh-CN" altLang="en-US" smtClean="0"/>
              <a:pPr/>
              <a:t>2014/10/10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77652E-B557-4697-9F4A-F7206E51ED7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38579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63938" y="347663"/>
            <a:ext cx="5122862" cy="63341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zh-CN" altLang="en-US" noProof="0" smtClean="0"/>
              <a:t>单击图标添加表格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9FD62B-690B-4ECE-BC8C-46037BAC7A7B}" type="datetimeFigureOut">
              <a:rPr lang="zh-CN" altLang="en-US" smtClean="0"/>
              <a:pPr/>
              <a:t>2014/10/10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77652E-B557-4697-9F4A-F7206E51ED7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67990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9FD62B-690B-4ECE-BC8C-46037BAC7A7B}" type="datetimeFigureOut">
              <a:rPr lang="zh-CN" altLang="en-US" smtClean="0"/>
              <a:pPr/>
              <a:t>2014/10/10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77652E-B557-4697-9F4A-F7206E51ED7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38845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9FD62B-690B-4ECE-BC8C-46037BAC7A7B}" type="datetimeFigureOut">
              <a:rPr lang="zh-CN" altLang="en-US" smtClean="0"/>
              <a:pPr/>
              <a:t>2014/10/10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77652E-B557-4697-9F4A-F7206E51ED7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90198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9FD62B-690B-4ECE-BC8C-46037BAC7A7B}" type="datetimeFigureOut">
              <a:rPr lang="zh-CN" altLang="en-US" smtClean="0"/>
              <a:pPr/>
              <a:t>2014/10/10</a:t>
            </a:fld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77652E-B557-4697-9F4A-F7206E51ED7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93134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9FD62B-690B-4ECE-BC8C-46037BAC7A7B}" type="datetimeFigureOut">
              <a:rPr lang="zh-CN" altLang="en-US" smtClean="0"/>
              <a:pPr/>
              <a:t>2014/10/10</a:t>
            </a:fld>
            <a:endParaRPr lang="zh-CN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77652E-B557-4697-9F4A-F7206E51ED7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98069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9FD62B-690B-4ECE-BC8C-46037BAC7A7B}" type="datetimeFigureOut">
              <a:rPr lang="zh-CN" altLang="en-US" smtClean="0"/>
              <a:pPr/>
              <a:t>2014/10/10</a:t>
            </a:fld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77652E-B557-4697-9F4A-F7206E51ED7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73647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9FD62B-690B-4ECE-BC8C-46037BAC7A7B}" type="datetimeFigureOut">
              <a:rPr lang="zh-CN" altLang="en-US" smtClean="0"/>
              <a:pPr/>
              <a:t>2014/10/10</a:t>
            </a:fld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77652E-B557-4697-9F4A-F7206E51ED7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50991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9FD62B-690B-4ECE-BC8C-46037BAC7A7B}" type="datetimeFigureOut">
              <a:rPr lang="zh-CN" altLang="en-US" smtClean="0"/>
              <a:pPr/>
              <a:t>2014/10/10</a:t>
            </a:fld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77652E-B557-4697-9F4A-F7206E51ED7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78859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9FD62B-690B-4ECE-BC8C-46037BAC7A7B}" type="datetimeFigureOut">
              <a:rPr lang="zh-CN" altLang="en-US" smtClean="0"/>
              <a:pPr/>
              <a:t>2014/10/10</a:t>
            </a:fld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77652E-B557-4697-9F4A-F7206E51ED7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390387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63938" y="347663"/>
            <a:ext cx="5122862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12776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Arial" pitchFamily="34" charset="0"/>
              </a:defRPr>
            </a:lvl1pPr>
          </a:lstStyle>
          <a:p>
            <a:fld id="{CE9FD62B-690B-4ECE-BC8C-46037BAC7A7B}" type="datetimeFigureOut">
              <a:rPr lang="zh-CN" altLang="en-US" smtClean="0"/>
              <a:pPr/>
              <a:t>2014/10/10</a:t>
            </a:fld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</a:defRPr>
            </a:lvl1pPr>
          </a:lstStyle>
          <a:p>
            <a:fld id="{3C77652E-B557-4697-9F4A-F7206E51ED7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1.bin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microsoft.com/office/2007/relationships/hdphoto" Target="../media/hdphoto1.wdp"/><Relationship Id="rId7" Type="http://schemas.openxmlformats.org/officeDocument/2006/relationships/diagramColors" Target="../diagrams/colors8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diagramData" Target="../diagrams/data9.xml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wmf"/><Relationship Id="rId5" Type="http://schemas.openxmlformats.org/officeDocument/2006/relationships/image" Target="../media/image17.jpeg"/><Relationship Id="rId4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0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emf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microsoft.com/office/2007/relationships/diagramDrawing" Target="../diagrams/drawing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76" name="Group 4"/>
          <p:cNvGrpSpPr>
            <a:grpSpLocks noChangeAspect="1"/>
          </p:cNvGrpSpPr>
          <p:nvPr/>
        </p:nvGrpSpPr>
        <p:grpSpPr bwMode="auto">
          <a:xfrm>
            <a:off x="0" y="4724400"/>
            <a:ext cx="9148763" cy="1512888"/>
            <a:chOff x="0" y="0"/>
            <a:chExt cx="9148763" cy="1512168"/>
          </a:xfrm>
        </p:grpSpPr>
        <p:pic>
          <p:nvPicPr>
            <p:cNvPr id="3077" name="Picture 5" descr="D:\设备图片\09345CL9-3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152650" cy="1489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8" name="Picture 6" descr="D:\设备图片\计量间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2650" y="51644"/>
              <a:ext cx="1919288" cy="143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9" name="Picture 7" descr="D:\设备图片\油井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1938" y="51644"/>
              <a:ext cx="2597150" cy="143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0" name="Picture 8" descr="D:\设备图片\联合站1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9088" y="51644"/>
              <a:ext cx="2479675" cy="143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1" name="图片 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728" y="0"/>
              <a:ext cx="2499073" cy="1438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2" name="图片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0"/>
              <a:ext cx="2097088" cy="1489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3" name="图片 4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9088" y="0"/>
              <a:ext cx="2450678" cy="1512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84" name="Rectangle 2"/>
          <p:cNvSpPr>
            <a:spLocks noGrp="1" noChangeArrowheads="1"/>
          </p:cNvSpPr>
          <p:nvPr>
            <p:ph type="title"/>
          </p:nvPr>
        </p:nvSpPr>
        <p:spPr>
          <a:xfrm>
            <a:off x="71500" y="2276872"/>
            <a:ext cx="9001000" cy="633412"/>
          </a:xfrm>
          <a:ln/>
        </p:spPr>
        <p:txBody>
          <a:bodyPr/>
          <a:lstStyle/>
          <a:p>
            <a:pPr>
              <a:lnSpc>
                <a:spcPct val="125000"/>
              </a:lnSpc>
            </a:pPr>
            <a:r>
              <a:rPr lang="zh-CN" altLang="en-US" sz="48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中控</a:t>
            </a:r>
            <a:r>
              <a:rPr lang="en-US" altLang="zh-CN" sz="48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SCADA</a:t>
            </a:r>
            <a:r>
              <a:rPr lang="zh-CN" altLang="en-US" sz="48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产品及解决方案简介</a:t>
            </a:r>
            <a:endParaRPr lang="zh-CN" altLang="en-US" sz="4800" dirty="0">
              <a:solidFill>
                <a:schemeClr val="bg1"/>
              </a:solidFill>
              <a:latin typeface="黑体" pitchFamily="49" charset="-122"/>
              <a:ea typeface="黑体" pitchFamily="49" charset="-122"/>
              <a:sym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368302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2"/>
          <p:cNvSpPr>
            <a:spLocks noChangeArrowheads="1"/>
          </p:cNvSpPr>
          <p:nvPr/>
        </p:nvSpPr>
        <p:spPr bwMode="auto">
          <a:xfrm>
            <a:off x="3200400" y="304800"/>
            <a:ext cx="58197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defRPr/>
            </a:pPr>
            <a:endParaRPr lang="zh-CN" altLang="en-US" sz="28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+mj-cs"/>
              <a:sym typeface="Arial" pitchFamily="34" charset="0"/>
            </a:endParaRP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xmlns="" val="825845107"/>
              </p:ext>
            </p:extLst>
          </p:nvPr>
        </p:nvGraphicFramePr>
        <p:xfrm>
          <a:off x="450968" y="1333560"/>
          <a:ext cx="8172216" cy="4959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fontAlgn="base" latinLnBrk="0" hangingPunct="1"/>
            <a:r>
              <a:rPr lang="zh-CN" altLang="zh-CN" kern="1200" dirty="0" smtClean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软件特点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xmlns="" val="36476965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xmlns="" val="3488397627"/>
              </p:ext>
            </p:extLst>
          </p:nvPr>
        </p:nvGraphicFramePr>
        <p:xfrm>
          <a:off x="450968" y="1333560"/>
          <a:ext cx="8172216" cy="4959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fontAlgn="base" latinLnBrk="0" hangingPunct="1"/>
            <a:r>
              <a:rPr lang="zh-CN" altLang="zh-CN" kern="1200" dirty="0" smtClean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软件特点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xmlns="" val="42148777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5"/>
          <p:cNvSpPr>
            <a:spLocks noChangeArrowheads="1"/>
          </p:cNvSpPr>
          <p:nvPr/>
        </p:nvSpPr>
        <p:spPr bwMode="auto">
          <a:xfrm>
            <a:off x="934517" y="1412776"/>
            <a:ext cx="1866900" cy="3489325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F3F3F3"/>
              </a:gs>
              <a:gs pos="50000">
                <a:srgbClr val="DDDDDD"/>
              </a:gs>
              <a:gs pos="100000">
                <a:srgbClr val="F3F3F3"/>
              </a:gs>
            </a:gsLst>
            <a:lin ang="18900000" scaled="1"/>
          </a:gradFill>
          <a:ln w="38100" cmpd="sng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7"/>
          <p:cNvSpPr>
            <a:spLocks noChangeArrowheads="1"/>
          </p:cNvSpPr>
          <p:nvPr/>
        </p:nvSpPr>
        <p:spPr bwMode="auto">
          <a:xfrm>
            <a:off x="1077392" y="1485801"/>
            <a:ext cx="1692275" cy="1323975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rgbClr val="8BC91B"/>
              </a:gs>
              <a:gs pos="100000">
                <a:srgbClr val="618C13"/>
              </a:gs>
            </a:gsLst>
            <a:lin ang="5400000" scaled="1"/>
          </a:gradFill>
          <a:ln w="38100" cmpd="sng">
            <a:solidFill>
              <a:srgbClr val="FFFF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1077392" y="1771551"/>
            <a:ext cx="169862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  <a:sym typeface="Arial" pitchFamily="34" charset="0"/>
              </a:rPr>
              <a:t>GCS-G5</a:t>
            </a:r>
          </a:p>
          <a:p>
            <a:pPr algn="ctr" eaLnBrk="0" hangingPunct="0"/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  <a:sym typeface="Arial" pitchFamily="34" charset="0"/>
              </a:rPr>
              <a:t>网络化混合控制系统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3314179" y="1447701"/>
            <a:ext cx="1868488" cy="34544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F3F3F3"/>
              </a:gs>
              <a:gs pos="50000">
                <a:srgbClr val="DDDDDD"/>
              </a:gs>
              <a:gs pos="100000">
                <a:srgbClr val="F3F3F3"/>
              </a:gs>
            </a:gsLst>
            <a:lin ang="18900000" scaled="1"/>
          </a:gradFill>
          <a:ln w="38100" cap="flat" cmpd="sng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457054" y="1520726"/>
            <a:ext cx="1690688" cy="1323975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rgbClr val="D111D3"/>
              </a:gs>
              <a:gs pos="100000">
                <a:srgbClr val="7C2473"/>
              </a:gs>
            </a:gsLst>
            <a:lin ang="5400000" scaled="1"/>
          </a:gradFill>
          <a:ln w="38100" cap="flat" cmpd="sng">
            <a:solidFill>
              <a:srgbClr val="FFFF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3455467" y="1794297"/>
            <a:ext cx="1700212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  <a:sym typeface="Arial" pitchFamily="34" charset="0"/>
              </a:rPr>
              <a:t>GCS-G3</a:t>
            </a:r>
          </a:p>
          <a:p>
            <a:pPr algn="ctr" eaLnBrk="0" hangingPunct="0"/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  <a:sym typeface="Arial" pitchFamily="34" charset="0"/>
              </a:rPr>
              <a:t>分布式控制系统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pic>
        <p:nvPicPr>
          <p:cNvPr id="14" name="Picture 6" descr="机架2_副本"/>
          <p:cNvPicPr>
            <a:picLocks noChangeAspect="1" noChangeArrowheads="1"/>
          </p:cNvPicPr>
          <p:nvPr/>
        </p:nvPicPr>
        <p:blipFill>
          <a:blip r:embed="rId3" cstate="print"/>
          <a:srcRect b="39371"/>
          <a:stretch>
            <a:fillRect/>
          </a:stretch>
        </p:blipFill>
        <p:spPr bwMode="auto">
          <a:xfrm>
            <a:off x="1007542" y="3965476"/>
            <a:ext cx="1798637" cy="79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10" descr="g3 module_副本"/>
          <p:cNvPicPr>
            <a:picLocks noChangeAspect="1" noChangeArrowheads="1"/>
          </p:cNvPicPr>
          <p:nvPr/>
        </p:nvPicPr>
        <p:blipFill>
          <a:blip r:embed="rId4" cstate="print"/>
          <a:srcRect b="36865"/>
          <a:stretch>
            <a:fillRect/>
          </a:stretch>
        </p:blipFill>
        <p:spPr bwMode="auto">
          <a:xfrm>
            <a:off x="3417367" y="3933726"/>
            <a:ext cx="752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10" descr="g3 module_副本"/>
          <p:cNvPicPr>
            <a:picLocks noChangeAspect="1" noChangeArrowheads="1"/>
          </p:cNvPicPr>
          <p:nvPr/>
        </p:nvPicPr>
        <p:blipFill>
          <a:blip r:embed="rId4" cstate="print"/>
          <a:srcRect b="36865"/>
          <a:stretch>
            <a:fillRect/>
          </a:stretch>
        </p:blipFill>
        <p:spPr bwMode="auto">
          <a:xfrm>
            <a:off x="4282554" y="3924201"/>
            <a:ext cx="7524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3"/>
          <p:cNvSpPr>
            <a:spLocks noChangeArrowheads="1"/>
          </p:cNvSpPr>
          <p:nvPr/>
        </p:nvSpPr>
        <p:spPr bwMode="auto">
          <a:xfrm>
            <a:off x="899592" y="5156101"/>
            <a:ext cx="2195512" cy="830997"/>
          </a:xfrm>
          <a:prstGeom prst="rect">
            <a:avLst/>
          </a:prstGeom>
          <a:solidFill>
            <a:srgbClr val="E5E5E5"/>
          </a:solidFill>
          <a:ln w="9525" cap="flat" cmpd="sng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 eaLnBrk="0" hangingPunct="0"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SCADA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领域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中心级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的监控；</a:t>
            </a:r>
          </a:p>
        </p:txBody>
      </p:sp>
      <p:sp>
        <p:nvSpPr>
          <p:cNvPr id="18" name="TextBox 3"/>
          <p:cNvSpPr>
            <a:spLocks noChangeArrowheads="1"/>
          </p:cNvSpPr>
          <p:nvPr/>
        </p:nvSpPr>
        <p:spPr bwMode="auto">
          <a:xfrm>
            <a:off x="3203054" y="5156969"/>
            <a:ext cx="2197100" cy="787523"/>
          </a:xfrm>
          <a:prstGeom prst="rect">
            <a:avLst/>
          </a:prstGeom>
          <a:solidFill>
            <a:srgbClr val="E5E5E5"/>
          </a:solidFill>
          <a:ln w="9525" cap="flat" cmpd="sng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 eaLnBrk="0" hangingPunct="0"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SCADA领域分布式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装置的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通用监控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zh-CN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我们的优势</a:t>
            </a:r>
            <a:r>
              <a:rPr lang="en-US" altLang="zh-CN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5690667" y="1479451"/>
            <a:ext cx="1868488" cy="342265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F3F3F3"/>
              </a:gs>
              <a:gs pos="50000">
                <a:srgbClr val="DDDDDD"/>
              </a:gs>
              <a:gs pos="100000">
                <a:srgbClr val="F3F3F3"/>
              </a:gs>
            </a:gsLst>
            <a:lin ang="18900000" scaled="1"/>
          </a:gradFill>
          <a:ln w="38100" cap="flat" cmpd="sng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1" name="Object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390779485"/>
              </p:ext>
            </p:extLst>
          </p:nvPr>
        </p:nvGraphicFramePr>
        <p:xfrm>
          <a:off x="5795442" y="3533676"/>
          <a:ext cx="1728788" cy="1260475"/>
        </p:xfrm>
        <a:graphic>
          <a:graphicData uri="http://schemas.openxmlformats.org/presentationml/2006/ole">
            <p:oleObj spid="_x0000_s6157" r:id="rId5" imgW="2391077" imgH="1667117" progId="PBrush">
              <p:embed/>
            </p:oleObj>
          </a:graphicData>
        </a:graphic>
      </p:graphicFrame>
      <p:sp>
        <p:nvSpPr>
          <p:cNvPr id="22" name="AutoShape 7"/>
          <p:cNvSpPr>
            <a:spLocks noChangeArrowheads="1"/>
          </p:cNvSpPr>
          <p:nvPr/>
        </p:nvSpPr>
        <p:spPr bwMode="auto">
          <a:xfrm>
            <a:off x="5835130" y="1552476"/>
            <a:ext cx="1692275" cy="1323975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rgbClr val="0CD8D1"/>
              </a:gs>
              <a:gs pos="100000">
                <a:srgbClr val="346A6C"/>
              </a:gs>
            </a:gsLst>
            <a:lin ang="5400000" scaled="1"/>
          </a:gradFill>
          <a:ln w="38100" cap="flat" cmpd="sng">
            <a:solidFill>
              <a:srgbClr val="FFFF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zh-CN" altLang="en-US" b="1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 Box 9"/>
          <p:cNvSpPr txBox="1">
            <a:spLocks noChangeArrowheads="1"/>
          </p:cNvSpPr>
          <p:nvPr/>
        </p:nvSpPr>
        <p:spPr bwMode="auto">
          <a:xfrm>
            <a:off x="5874817" y="1838226"/>
            <a:ext cx="15700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zh-CN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  <a:sym typeface="Arial" pitchFamily="34" charset="0"/>
              </a:rPr>
              <a:t>行业专用模块</a:t>
            </a:r>
            <a:endPara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7" name="TextBox 3"/>
          <p:cNvSpPr>
            <a:spLocks noChangeArrowheads="1"/>
          </p:cNvSpPr>
          <p:nvPr/>
        </p:nvSpPr>
        <p:spPr bwMode="auto">
          <a:xfrm>
            <a:off x="5508105" y="5157192"/>
            <a:ext cx="2195512" cy="830997"/>
          </a:xfrm>
          <a:prstGeom prst="rect">
            <a:avLst/>
          </a:prstGeom>
          <a:solidFill>
            <a:srgbClr val="E5E5E5"/>
          </a:solidFill>
          <a:ln w="9525" cap="flat" cmpd="sng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 eaLnBrk="0" hangingPunct="0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SCADA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领域分布式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装置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行业专用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监控</a:t>
            </a:r>
            <a:r>
              <a:rPr lang="zh-CN" altLang="en-US" sz="1600" dirty="0" smtClean="0"/>
              <a:t>；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xmlns="" val="2663767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全面的控制能力</a:t>
            </a:r>
            <a:endParaRPr lang="zh-CN" altLang="en-US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Picture 3" descr="拓扑图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950" y="1196975"/>
            <a:ext cx="8978900" cy="392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4"/>
          <p:cNvSpPr>
            <a:spLocks noChangeAspect="1" noChangeArrowheads="1"/>
          </p:cNvSpPr>
          <p:nvPr/>
        </p:nvSpPr>
        <p:spPr bwMode="auto">
          <a:xfrm>
            <a:off x="466725" y="5013325"/>
            <a:ext cx="1155700" cy="1154113"/>
          </a:xfrm>
          <a:prstGeom prst="ellipse">
            <a:avLst/>
          </a:prstGeom>
          <a:gradFill rotWithShape="1">
            <a:gsLst>
              <a:gs pos="0">
                <a:srgbClr val="CCFF33"/>
              </a:gs>
              <a:gs pos="100000">
                <a:srgbClr val="283600"/>
              </a:gs>
            </a:gsLst>
            <a:path path="rect">
              <a:fillToRect r="100000" b="10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b="1">
                <a:solidFill>
                  <a:srgbClr val="FFFFFF"/>
                </a:solidFill>
                <a:ea typeface="微软雅黑" panose="020B0503020204020204" pitchFamily="34" charset="-122"/>
              </a:rPr>
              <a:t>全冗余</a:t>
            </a:r>
          </a:p>
          <a:p>
            <a:pPr algn="ctr"/>
            <a:r>
              <a:rPr lang="zh-CN" altLang="en-US" sz="1600" b="1">
                <a:solidFill>
                  <a:srgbClr val="FFFFFF"/>
                </a:solidFill>
                <a:ea typeface="微软雅黑" panose="020B0503020204020204" pitchFamily="34" charset="-122"/>
              </a:rPr>
              <a:t>控制</a:t>
            </a:r>
          </a:p>
        </p:txBody>
      </p:sp>
      <p:sp>
        <p:nvSpPr>
          <p:cNvPr id="5" name="Oval 5"/>
          <p:cNvSpPr>
            <a:spLocks noChangeAspect="1" noChangeArrowheads="1"/>
          </p:cNvSpPr>
          <p:nvPr/>
        </p:nvSpPr>
        <p:spPr bwMode="auto">
          <a:xfrm>
            <a:off x="3349625" y="5011738"/>
            <a:ext cx="1152525" cy="1154112"/>
          </a:xfrm>
          <a:prstGeom prst="ellipse">
            <a:avLst/>
          </a:prstGeom>
          <a:gradFill rotWithShape="1">
            <a:gsLst>
              <a:gs pos="0">
                <a:srgbClr val="FFCC00"/>
              </a:gs>
              <a:gs pos="100000">
                <a:srgbClr val="432800"/>
              </a:gs>
            </a:gsLst>
            <a:path path="rect">
              <a:fillToRect r="100000" b="10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b="1">
                <a:solidFill>
                  <a:srgbClr val="FFFFFF"/>
                </a:solidFill>
                <a:ea typeface="微软雅黑" panose="020B0503020204020204" pitchFamily="34" charset="-122"/>
              </a:rPr>
              <a:t>混合</a:t>
            </a:r>
          </a:p>
          <a:p>
            <a:pPr algn="ctr"/>
            <a:r>
              <a:rPr lang="zh-CN" altLang="en-US" sz="1600" b="1">
                <a:solidFill>
                  <a:srgbClr val="FFFFFF"/>
                </a:solidFill>
                <a:ea typeface="微软雅黑" panose="020B0503020204020204" pitchFamily="34" charset="-122"/>
              </a:rPr>
              <a:t>控制</a:t>
            </a:r>
          </a:p>
        </p:txBody>
      </p:sp>
      <p:sp>
        <p:nvSpPr>
          <p:cNvPr id="6" name="Oval 6"/>
          <p:cNvSpPr>
            <a:spLocks noChangeAspect="1" noChangeArrowheads="1"/>
          </p:cNvSpPr>
          <p:nvPr/>
        </p:nvSpPr>
        <p:spPr bwMode="auto">
          <a:xfrm>
            <a:off x="1898650" y="5011738"/>
            <a:ext cx="1155700" cy="1154112"/>
          </a:xfrm>
          <a:prstGeom prst="ellipse">
            <a:avLst/>
          </a:prstGeom>
          <a:gradFill rotWithShape="1">
            <a:gsLst>
              <a:gs pos="0">
                <a:srgbClr val="66CCFF"/>
              </a:gs>
              <a:gs pos="100000">
                <a:srgbClr val="283643"/>
              </a:gs>
            </a:gsLst>
            <a:path path="rect">
              <a:fillToRect r="100000" b="10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b="1">
                <a:solidFill>
                  <a:srgbClr val="FFFFFF"/>
                </a:solidFill>
                <a:ea typeface="微软雅黑" panose="020B0503020204020204" pitchFamily="34" charset="-122"/>
              </a:rPr>
              <a:t>非冗余</a:t>
            </a:r>
          </a:p>
          <a:p>
            <a:pPr algn="ctr"/>
            <a:r>
              <a:rPr lang="zh-CN" altLang="en-US" sz="1600" b="1">
                <a:solidFill>
                  <a:srgbClr val="FFFFFF"/>
                </a:solidFill>
                <a:ea typeface="微软雅黑" panose="020B0503020204020204" pitchFamily="34" charset="-122"/>
              </a:rPr>
              <a:t>控制</a:t>
            </a:r>
          </a:p>
        </p:txBody>
      </p:sp>
      <p:sp>
        <p:nvSpPr>
          <p:cNvPr id="7" name="Oval 7"/>
          <p:cNvSpPr>
            <a:spLocks noChangeAspect="1" noChangeArrowheads="1"/>
          </p:cNvSpPr>
          <p:nvPr/>
        </p:nvSpPr>
        <p:spPr bwMode="auto">
          <a:xfrm>
            <a:off x="4724400" y="5011738"/>
            <a:ext cx="1155700" cy="1154112"/>
          </a:xfrm>
          <a:prstGeom prst="ellipse">
            <a:avLst/>
          </a:prstGeom>
          <a:gradFill rotWithShape="1">
            <a:gsLst>
              <a:gs pos="0">
                <a:srgbClr val="FF66FF"/>
              </a:gs>
              <a:gs pos="100000">
                <a:srgbClr val="362843"/>
              </a:gs>
            </a:gsLst>
            <a:path path="rect">
              <a:fillToRect r="100000" b="10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b="1">
                <a:solidFill>
                  <a:srgbClr val="FFFFFF"/>
                </a:solidFill>
                <a:ea typeface="微软雅黑" panose="020B0503020204020204" pitchFamily="34" charset="-122"/>
              </a:rPr>
              <a:t>分布式</a:t>
            </a:r>
          </a:p>
          <a:p>
            <a:pPr algn="ctr"/>
            <a:r>
              <a:rPr lang="zh-CN" altLang="en-US" sz="1600" b="1">
                <a:solidFill>
                  <a:srgbClr val="FFFFFF"/>
                </a:solidFill>
                <a:ea typeface="微软雅黑" panose="020B0503020204020204" pitchFamily="34" charset="-122"/>
              </a:rPr>
              <a:t>控制</a:t>
            </a:r>
          </a:p>
        </p:txBody>
      </p:sp>
      <p:sp>
        <p:nvSpPr>
          <p:cNvPr id="8" name="Oval 8"/>
          <p:cNvSpPr>
            <a:spLocks noChangeAspect="1" noChangeArrowheads="1"/>
          </p:cNvSpPr>
          <p:nvPr/>
        </p:nvSpPr>
        <p:spPr bwMode="auto">
          <a:xfrm>
            <a:off x="6153150" y="5011738"/>
            <a:ext cx="1155700" cy="1154112"/>
          </a:xfrm>
          <a:prstGeom prst="ellipse">
            <a:avLst/>
          </a:prstGeom>
          <a:gradFill rotWithShape="1">
            <a:gsLst>
              <a:gs pos="0">
                <a:srgbClr val="FF3300"/>
              </a:gs>
              <a:gs pos="100000">
                <a:srgbClr val="431B00"/>
              </a:gs>
            </a:gsLst>
            <a:path path="rect">
              <a:fillToRect r="100000" b="10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b="1">
                <a:solidFill>
                  <a:srgbClr val="FFFFFF"/>
                </a:solidFill>
                <a:ea typeface="微软雅黑" panose="020B0503020204020204" pitchFamily="34" charset="-122"/>
              </a:rPr>
              <a:t>现场总线</a:t>
            </a:r>
          </a:p>
          <a:p>
            <a:pPr algn="ctr"/>
            <a:r>
              <a:rPr lang="zh-CN" altLang="en-US" sz="1600" b="1">
                <a:solidFill>
                  <a:srgbClr val="FFFFFF"/>
                </a:solidFill>
                <a:ea typeface="微软雅黑" panose="020B0503020204020204" pitchFamily="34" charset="-122"/>
              </a:rPr>
              <a:t>设备控制</a:t>
            </a:r>
          </a:p>
        </p:txBody>
      </p:sp>
      <p:sp>
        <p:nvSpPr>
          <p:cNvPr id="9" name="Oval 9"/>
          <p:cNvSpPr>
            <a:spLocks noChangeAspect="1" noChangeArrowheads="1"/>
          </p:cNvSpPr>
          <p:nvPr/>
        </p:nvSpPr>
        <p:spPr bwMode="auto">
          <a:xfrm>
            <a:off x="466725" y="6183313"/>
            <a:ext cx="1155700" cy="309562"/>
          </a:xfrm>
          <a:prstGeom prst="ellipse">
            <a:avLst/>
          </a:prstGeom>
          <a:gradFill rotWithShape="1">
            <a:gsLst>
              <a:gs pos="0">
                <a:srgbClr val="000000">
                  <a:alpha val="29999"/>
                </a:srgbClr>
              </a:gs>
              <a:gs pos="10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0" name="Oval 10"/>
          <p:cNvSpPr>
            <a:spLocks noChangeAspect="1" noChangeArrowheads="1"/>
          </p:cNvSpPr>
          <p:nvPr/>
        </p:nvSpPr>
        <p:spPr bwMode="auto">
          <a:xfrm>
            <a:off x="1835150" y="6181725"/>
            <a:ext cx="1155700" cy="309563"/>
          </a:xfrm>
          <a:prstGeom prst="ellipse">
            <a:avLst/>
          </a:prstGeom>
          <a:gradFill rotWithShape="1">
            <a:gsLst>
              <a:gs pos="0">
                <a:srgbClr val="000000">
                  <a:alpha val="29999"/>
                </a:srgbClr>
              </a:gs>
              <a:gs pos="10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1" name="Oval 11"/>
          <p:cNvSpPr>
            <a:spLocks noChangeAspect="1" noChangeArrowheads="1"/>
          </p:cNvSpPr>
          <p:nvPr/>
        </p:nvSpPr>
        <p:spPr bwMode="auto">
          <a:xfrm>
            <a:off x="3365500" y="6181725"/>
            <a:ext cx="1152525" cy="309563"/>
          </a:xfrm>
          <a:prstGeom prst="ellipse">
            <a:avLst/>
          </a:prstGeom>
          <a:gradFill rotWithShape="1">
            <a:gsLst>
              <a:gs pos="0">
                <a:srgbClr val="000000">
                  <a:alpha val="29999"/>
                </a:srgbClr>
              </a:gs>
              <a:gs pos="10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2" name="Oval 12"/>
          <p:cNvSpPr>
            <a:spLocks noChangeAspect="1" noChangeArrowheads="1"/>
          </p:cNvSpPr>
          <p:nvPr/>
        </p:nvSpPr>
        <p:spPr bwMode="auto">
          <a:xfrm>
            <a:off x="4718050" y="6181725"/>
            <a:ext cx="1152525" cy="309563"/>
          </a:xfrm>
          <a:prstGeom prst="ellipse">
            <a:avLst/>
          </a:prstGeom>
          <a:gradFill rotWithShape="1">
            <a:gsLst>
              <a:gs pos="0">
                <a:srgbClr val="000000">
                  <a:alpha val="29999"/>
                </a:srgbClr>
              </a:gs>
              <a:gs pos="10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3" name="Oval 13"/>
          <p:cNvSpPr>
            <a:spLocks noChangeAspect="1" noChangeArrowheads="1"/>
          </p:cNvSpPr>
          <p:nvPr/>
        </p:nvSpPr>
        <p:spPr bwMode="auto">
          <a:xfrm>
            <a:off x="6146800" y="6181725"/>
            <a:ext cx="1155700" cy="309563"/>
          </a:xfrm>
          <a:prstGeom prst="ellipse">
            <a:avLst/>
          </a:prstGeom>
          <a:gradFill rotWithShape="1">
            <a:gsLst>
              <a:gs pos="0">
                <a:srgbClr val="000000">
                  <a:alpha val="29999"/>
                </a:srgbClr>
              </a:gs>
              <a:gs pos="10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4" name="Oval 14"/>
          <p:cNvSpPr>
            <a:spLocks noChangeAspect="1" noChangeArrowheads="1"/>
          </p:cNvSpPr>
          <p:nvPr/>
        </p:nvSpPr>
        <p:spPr bwMode="auto">
          <a:xfrm>
            <a:off x="7594600" y="5013325"/>
            <a:ext cx="1155700" cy="1154113"/>
          </a:xfrm>
          <a:prstGeom prst="ellipse">
            <a:avLst/>
          </a:prstGeom>
          <a:gradFill rotWithShape="1">
            <a:gsLst>
              <a:gs pos="0">
                <a:srgbClr val="00FFCC"/>
              </a:gs>
              <a:gs pos="100000">
                <a:srgbClr val="421515"/>
              </a:gs>
            </a:gsLst>
            <a:path path="rect">
              <a:fillToRect r="100000" b="10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b="1">
                <a:solidFill>
                  <a:srgbClr val="FFFFFF"/>
                </a:solidFill>
                <a:ea typeface="微软雅黑" panose="020B0503020204020204" pitchFamily="34" charset="-122"/>
              </a:rPr>
              <a:t>运动</a:t>
            </a:r>
          </a:p>
          <a:p>
            <a:pPr algn="ctr"/>
            <a:r>
              <a:rPr lang="zh-CN" altLang="en-US" sz="1600" b="1">
                <a:solidFill>
                  <a:srgbClr val="FFFFFF"/>
                </a:solidFill>
                <a:ea typeface="微软雅黑" panose="020B0503020204020204" pitchFamily="34" charset="-122"/>
              </a:rPr>
              <a:t>控制</a:t>
            </a:r>
          </a:p>
        </p:txBody>
      </p:sp>
      <p:sp>
        <p:nvSpPr>
          <p:cNvPr id="15" name="Oval 15"/>
          <p:cNvSpPr>
            <a:spLocks noChangeAspect="1" noChangeArrowheads="1"/>
          </p:cNvSpPr>
          <p:nvPr/>
        </p:nvSpPr>
        <p:spPr bwMode="auto">
          <a:xfrm>
            <a:off x="7588250" y="6183313"/>
            <a:ext cx="1152525" cy="309562"/>
          </a:xfrm>
          <a:prstGeom prst="ellipse">
            <a:avLst/>
          </a:prstGeom>
          <a:gradFill rotWithShape="1">
            <a:gsLst>
              <a:gs pos="0">
                <a:srgbClr val="000000">
                  <a:alpha val="29999"/>
                </a:srgbClr>
              </a:gs>
              <a:gs pos="10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2426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 autoUpdateAnimBg="0"/>
      <p:bldP spid="5" grpId="0" bldLvl="0" animBg="1" autoUpdateAnimBg="0"/>
      <p:bldP spid="6" grpId="0" bldLvl="0" animBg="1" autoUpdateAnimBg="0"/>
      <p:bldP spid="7" grpId="0" bldLvl="0" animBg="1" autoUpdateAnimBg="0"/>
      <p:bldP spid="8" grpId="0" bldLvl="0" animBg="1" autoUpdateAnimBg="0"/>
      <p:bldP spid="14" grpId="0" bldLvl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algn="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灵活的网络结构</a:t>
            </a:r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2947" name="Picture 3"/>
          <p:cNvPicPr>
            <a:picLocks noGrp="1" noChangeAspect="1" noChangeArrowheads="1"/>
          </p:cNvPicPr>
          <p:nvPr>
            <p:ph idx="4294967295"/>
          </p:nvPr>
        </p:nvPicPr>
        <p:blipFill>
          <a:blip r:embed="rId2"/>
          <a:srcRect l="6351" t="9572" r="5127" b="3885"/>
          <a:stretch>
            <a:fillRect/>
          </a:stretch>
        </p:blipFill>
        <p:spPr>
          <a:xfrm>
            <a:off x="68263" y="1196975"/>
            <a:ext cx="9075737" cy="4824413"/>
          </a:xfrm>
          <a:ln/>
        </p:spPr>
      </p:pic>
      <p:sp>
        <p:nvSpPr>
          <p:cNvPr id="4" name="AutoShape 35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00034" y="6143645"/>
            <a:ext cx="2428892" cy="357190"/>
          </a:xfrm>
          <a:prstGeom prst="roundRect">
            <a:avLst>
              <a:gd name="adj" fmla="val 50000"/>
            </a:avLst>
          </a:prstGeom>
          <a:solidFill>
            <a:srgbClr val="800000"/>
          </a:solidFill>
          <a:ln w="38100" cap="flat" cmpd="sng">
            <a:solidFill>
              <a:srgbClr val="FFFF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  <a:ea typeface="微软雅黑" pitchFamily="34" charset="-122"/>
              </a:rPr>
              <a:t>G5</a:t>
            </a:r>
            <a:r>
              <a:rPr lang="zh-CN" altLang="en-US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  <a:ea typeface="微软雅黑" pitchFamily="34" charset="-122"/>
              </a:rPr>
              <a:t>系统结构</a:t>
            </a:r>
            <a:endParaRPr lang="zh-CN" altLang="en-US" dirty="0"/>
          </a:p>
        </p:txBody>
      </p:sp>
      <p:sp>
        <p:nvSpPr>
          <p:cNvPr id="5" name="AutoShape 35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5214942" y="6143644"/>
            <a:ext cx="2428892" cy="357190"/>
          </a:xfrm>
          <a:prstGeom prst="roundRect">
            <a:avLst>
              <a:gd name="adj" fmla="val 50000"/>
            </a:avLst>
          </a:prstGeom>
          <a:solidFill>
            <a:srgbClr val="800000"/>
          </a:solidFill>
          <a:ln w="38100" cap="flat" cmpd="sng">
            <a:solidFill>
              <a:srgbClr val="FFFF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  <a:ea typeface="微软雅黑" pitchFamily="34" charset="-122"/>
              </a:rPr>
              <a:t>G3</a:t>
            </a:r>
            <a:r>
              <a:rPr lang="zh-CN" altLang="en-US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  <a:ea typeface="微软雅黑" pitchFamily="34" charset="-122"/>
              </a:rPr>
              <a:t>系统结构</a:t>
            </a:r>
            <a:endParaRPr lang="zh-CN" altLang="en-US" dirty="0"/>
          </a:p>
        </p:txBody>
      </p:sp>
      <p:sp>
        <p:nvSpPr>
          <p:cNvPr id="39" name="AutoShape 35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4929190" y="1500174"/>
            <a:ext cx="1857388" cy="357190"/>
          </a:xfrm>
          <a:prstGeom prst="roundRect">
            <a:avLst>
              <a:gd name="adj" fmla="val 50000"/>
            </a:avLst>
          </a:prstGeom>
          <a:solidFill>
            <a:srgbClr val="800000"/>
          </a:solidFill>
          <a:ln w="38100" cap="flat" cmpd="sng">
            <a:solidFill>
              <a:srgbClr val="FFFF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  <a:ea typeface="微软雅黑" pitchFamily="34" charset="-122"/>
              </a:rPr>
              <a:t>通讯及软件</a:t>
            </a:r>
          </a:p>
        </p:txBody>
      </p:sp>
    </p:spTree>
    <p:extLst>
      <p:ext uri="{BB962C8B-B14F-4D97-AF65-F5344CB8AC3E}">
        <p14:creationId xmlns:p14="http://schemas.microsoft.com/office/powerpoint/2010/main" xmlns="" val="238909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1" name="Picture 3" descr="拓扑图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71550" y="1196975"/>
            <a:ext cx="7273925" cy="272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AutoShape 10"/>
          <p:cNvSpPr>
            <a:spLocks noChangeAspect="1" noChangeArrowheads="1"/>
          </p:cNvSpPr>
          <p:nvPr/>
        </p:nvSpPr>
        <p:spPr bwMode="auto">
          <a:xfrm>
            <a:off x="5781675" y="4005263"/>
            <a:ext cx="2184400" cy="339725"/>
          </a:xfrm>
          <a:prstGeom prst="bevel">
            <a:avLst>
              <a:gd name="adj" fmla="val 11458"/>
            </a:avLst>
          </a:prstGeom>
          <a:solidFill>
            <a:srgbClr val="0033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800">
              <a:ea typeface="微软雅黑" panose="020B0503020204020204" pitchFamily="34" charset="-122"/>
            </a:endParaRPr>
          </a:p>
        </p:txBody>
      </p:sp>
      <p:sp>
        <p:nvSpPr>
          <p:cNvPr id="27653" name="Rectangle 12"/>
          <p:cNvSpPr>
            <a:spLocks noChangeAspect="1" noChangeArrowheads="1"/>
          </p:cNvSpPr>
          <p:nvPr/>
        </p:nvSpPr>
        <p:spPr bwMode="auto">
          <a:xfrm>
            <a:off x="6324600" y="4005263"/>
            <a:ext cx="1200150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marL="177800" indent="-177800" eaLnBrk="0" hangingPunct="0"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系统快速性</a:t>
            </a:r>
          </a:p>
        </p:txBody>
      </p:sp>
      <p:sp>
        <p:nvSpPr>
          <p:cNvPr id="27654" name="AutoShape 14"/>
          <p:cNvSpPr>
            <a:spLocks noChangeAspect="1" noChangeArrowheads="1"/>
          </p:cNvSpPr>
          <p:nvPr/>
        </p:nvSpPr>
        <p:spPr bwMode="auto">
          <a:xfrm>
            <a:off x="5784850" y="4437063"/>
            <a:ext cx="2171700" cy="1223962"/>
          </a:xfrm>
          <a:prstGeom prst="bevel">
            <a:avLst>
              <a:gd name="adj" fmla="val 2736"/>
            </a:avLst>
          </a:prstGeom>
          <a:solidFill>
            <a:schemeClr val="accent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4000" tIns="180000"/>
          <a:lstStyle>
            <a:lvl1pPr eaLnBrk="0" hangingPunct="0"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45000"/>
              </a:spcBef>
              <a:buSzPct val="100000"/>
              <a:buFont typeface="Wingdings" panose="05000000000000000000" pitchFamily="2" charset="2"/>
              <a:buChar char="Ø"/>
            </a:pPr>
            <a:r>
              <a:rPr lang="zh-CN" altLang="en-US" sz="1800" b="1">
                <a:ea typeface="微软雅黑" panose="020B0503020204020204" pitchFamily="34" charset="-122"/>
                <a:sym typeface="Arial" panose="020B0604020202020204" pitchFamily="34" charset="0"/>
              </a:rPr>
              <a:t>5ms快速联锁</a:t>
            </a:r>
          </a:p>
          <a:p>
            <a:pPr eaLnBrk="1" hangingPunct="1">
              <a:spcBef>
                <a:spcPct val="45000"/>
              </a:spcBef>
              <a:buSzPct val="100000"/>
              <a:buFont typeface="Wingdings" panose="05000000000000000000" pitchFamily="2" charset="2"/>
              <a:buChar char="Ø"/>
            </a:pPr>
            <a:r>
              <a:rPr lang="zh-CN" altLang="en-US" sz="1800" b="1">
                <a:ea typeface="微软雅黑" panose="020B0503020204020204" pitchFamily="34" charset="-122"/>
                <a:sym typeface="Arial" panose="020B0604020202020204" pitchFamily="34" charset="0"/>
              </a:rPr>
              <a:t>多种扫描方式</a:t>
            </a:r>
          </a:p>
        </p:txBody>
      </p:sp>
      <p:sp>
        <p:nvSpPr>
          <p:cNvPr id="27655" name="AutoShape 10"/>
          <p:cNvSpPr>
            <a:spLocks noChangeAspect="1" noChangeArrowheads="1"/>
          </p:cNvSpPr>
          <p:nvPr/>
        </p:nvSpPr>
        <p:spPr bwMode="auto">
          <a:xfrm>
            <a:off x="3508375" y="4005263"/>
            <a:ext cx="2152650" cy="339725"/>
          </a:xfrm>
          <a:prstGeom prst="bevel">
            <a:avLst>
              <a:gd name="adj" fmla="val 11458"/>
            </a:avLst>
          </a:prstGeom>
          <a:solidFill>
            <a:srgbClr val="0033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800">
              <a:ea typeface="微软雅黑" panose="020B0503020204020204" pitchFamily="34" charset="-122"/>
            </a:endParaRPr>
          </a:p>
        </p:txBody>
      </p:sp>
      <p:sp>
        <p:nvSpPr>
          <p:cNvPr id="27656" name="Rectangle 12"/>
          <p:cNvSpPr>
            <a:spLocks noChangeAspect="1" noChangeArrowheads="1"/>
          </p:cNvSpPr>
          <p:nvPr/>
        </p:nvSpPr>
        <p:spPr bwMode="auto">
          <a:xfrm>
            <a:off x="3779838" y="4005263"/>
            <a:ext cx="1606550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marL="177800" indent="-177800" eaLnBrk="0" hangingPunct="0"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丰富的系统功能</a:t>
            </a:r>
          </a:p>
        </p:txBody>
      </p:sp>
      <p:sp>
        <p:nvSpPr>
          <p:cNvPr id="27657" name="AutoShape 14"/>
          <p:cNvSpPr>
            <a:spLocks noChangeAspect="1" noChangeArrowheads="1"/>
          </p:cNvSpPr>
          <p:nvPr/>
        </p:nvSpPr>
        <p:spPr bwMode="auto">
          <a:xfrm>
            <a:off x="3508375" y="4437063"/>
            <a:ext cx="2143125" cy="1223962"/>
          </a:xfrm>
          <a:prstGeom prst="bevel">
            <a:avLst>
              <a:gd name="adj" fmla="val 2736"/>
            </a:avLst>
          </a:prstGeom>
          <a:solidFill>
            <a:schemeClr val="accent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4000" tIns="180000"/>
          <a:lstStyle>
            <a:lvl1pPr eaLnBrk="0" hangingPunct="0"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45000"/>
              </a:spcBef>
              <a:buSzPct val="100000"/>
              <a:buFont typeface="Wingdings" panose="05000000000000000000" pitchFamily="2" charset="2"/>
              <a:buChar char="Ø"/>
            </a:pPr>
            <a:r>
              <a:rPr lang="zh-CN" altLang="en-US" sz="1800" b="1">
                <a:latin typeface="Arial" panose="020B0604020202020204" pitchFamily="34" charset="0"/>
                <a:ea typeface="微软雅黑" panose="020B0503020204020204" pitchFamily="34" charset="-122"/>
              </a:rPr>
              <a:t>多任务控制功能</a:t>
            </a:r>
          </a:p>
          <a:p>
            <a:pPr eaLnBrk="1" hangingPunct="1">
              <a:lnSpc>
                <a:spcPct val="70000"/>
              </a:lnSpc>
              <a:spcBef>
                <a:spcPct val="45000"/>
              </a:spcBef>
              <a:buSzPct val="100000"/>
              <a:buFont typeface="Wingdings" panose="05000000000000000000" pitchFamily="2" charset="2"/>
              <a:buChar char="Ø"/>
            </a:pPr>
            <a:r>
              <a:rPr lang="zh-CN" altLang="en-US" sz="1800" b="1">
                <a:latin typeface="Arial" panose="020B0604020202020204" pitchFamily="34" charset="0"/>
                <a:ea typeface="微软雅黑" panose="020B0503020204020204" pitchFamily="34" charset="-122"/>
              </a:rPr>
              <a:t>在线下载功能</a:t>
            </a:r>
          </a:p>
          <a:p>
            <a:pPr eaLnBrk="1" hangingPunct="1">
              <a:lnSpc>
                <a:spcPct val="70000"/>
              </a:lnSpc>
              <a:spcBef>
                <a:spcPct val="45000"/>
              </a:spcBef>
              <a:buSzPct val="100000"/>
              <a:buFont typeface="Wingdings" panose="05000000000000000000" pitchFamily="2" charset="2"/>
              <a:buChar char="Ø"/>
            </a:pPr>
            <a:r>
              <a:rPr lang="zh-CN" altLang="en-US" sz="1800" b="1">
                <a:latin typeface="Arial" panose="020B0604020202020204" pitchFamily="34" charset="0"/>
                <a:ea typeface="微软雅黑" panose="020B0503020204020204" pitchFamily="34" charset="-122"/>
              </a:rPr>
              <a:t>组态回读功能</a:t>
            </a:r>
            <a:endParaRPr lang="zh-CN" altLang="en-US" sz="1800" b="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658" name="AutoShape 10"/>
          <p:cNvSpPr>
            <a:spLocks noChangeAspect="1" noChangeArrowheads="1"/>
          </p:cNvSpPr>
          <p:nvPr/>
        </p:nvSpPr>
        <p:spPr bwMode="auto">
          <a:xfrm>
            <a:off x="1203325" y="4005263"/>
            <a:ext cx="2152650" cy="339725"/>
          </a:xfrm>
          <a:prstGeom prst="bevel">
            <a:avLst>
              <a:gd name="adj" fmla="val 11458"/>
            </a:avLst>
          </a:prstGeom>
          <a:solidFill>
            <a:srgbClr val="0033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800">
              <a:ea typeface="微软雅黑" panose="020B0503020204020204" pitchFamily="34" charset="-122"/>
            </a:endParaRPr>
          </a:p>
        </p:txBody>
      </p:sp>
      <p:sp>
        <p:nvSpPr>
          <p:cNvPr id="27659" name="Rectangle 12"/>
          <p:cNvSpPr>
            <a:spLocks noChangeAspect="1" noChangeArrowheads="1"/>
          </p:cNvSpPr>
          <p:nvPr/>
        </p:nvSpPr>
        <p:spPr bwMode="auto">
          <a:xfrm>
            <a:off x="1525588" y="4005263"/>
            <a:ext cx="1604962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marL="177800" indent="-177800" eaLnBrk="0" hangingPunct="0"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强大的网络特性</a:t>
            </a:r>
          </a:p>
        </p:txBody>
      </p:sp>
      <p:sp>
        <p:nvSpPr>
          <p:cNvPr id="27660" name="AutoShape 14"/>
          <p:cNvSpPr>
            <a:spLocks noChangeAspect="1" noChangeArrowheads="1"/>
          </p:cNvSpPr>
          <p:nvPr/>
        </p:nvSpPr>
        <p:spPr bwMode="auto">
          <a:xfrm>
            <a:off x="1206500" y="4437063"/>
            <a:ext cx="2139950" cy="1223962"/>
          </a:xfrm>
          <a:prstGeom prst="bevel">
            <a:avLst>
              <a:gd name="adj" fmla="val 2736"/>
            </a:avLst>
          </a:prstGeom>
          <a:solidFill>
            <a:schemeClr val="accent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4000" tIns="180000"/>
          <a:lstStyle>
            <a:lvl1pPr eaLnBrk="0" hangingPunct="0"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45000"/>
              </a:spcBef>
              <a:buSzPct val="100000"/>
              <a:buFont typeface="Wingdings" panose="05000000000000000000" pitchFamily="2" charset="2"/>
              <a:buChar char="Ø"/>
            </a:pPr>
            <a:r>
              <a:rPr lang="zh-CN" altLang="en-US" sz="1800" b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多种网络拓扑</a:t>
            </a:r>
          </a:p>
          <a:p>
            <a:pPr eaLnBrk="1" hangingPunct="1">
              <a:lnSpc>
                <a:spcPct val="90000"/>
              </a:lnSpc>
              <a:spcBef>
                <a:spcPct val="45000"/>
              </a:spcBef>
              <a:buSzPct val="100000"/>
              <a:buFont typeface="Wingdings" panose="05000000000000000000" pitchFamily="2" charset="2"/>
              <a:buChar char="Ø"/>
            </a:pPr>
            <a:r>
              <a:rPr lang="zh-CN" altLang="en-US" sz="1800" b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免交换机设计</a:t>
            </a:r>
          </a:p>
        </p:txBody>
      </p:sp>
      <p:sp>
        <p:nvSpPr>
          <p:cNvPr id="27661" name="Rectangle 2"/>
          <p:cNvSpPr>
            <a:spLocks noGrp="1" noChangeArrowheads="1"/>
          </p:cNvSpPr>
          <p:nvPr/>
        </p:nvSpPr>
        <p:spPr bwMode="auto">
          <a:xfrm>
            <a:off x="1692275" y="188913"/>
            <a:ext cx="6996113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45" tIns="46673" rIns="93345" bIns="46673" anchor="ctr"/>
          <a:lstStyle>
            <a:lvl1pPr marL="342900" indent="-342900" defTabSz="935038" eaLnBrk="0" hangingPunct="0"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defTabSz="935038" eaLnBrk="0" hangingPunct="0"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defTabSz="935038" eaLnBrk="0" hangingPunct="0"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defTabSz="935038" eaLnBrk="0" hangingPunct="0"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defTabSz="935038" eaLnBrk="0" hangingPunct="0"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 sz="30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7662" name="Group 209"/>
          <p:cNvGrpSpPr>
            <a:grpSpLocks/>
          </p:cNvGrpSpPr>
          <p:nvPr/>
        </p:nvGrpSpPr>
        <p:grpSpPr bwMode="auto">
          <a:xfrm>
            <a:off x="466725" y="5734050"/>
            <a:ext cx="8051800" cy="992188"/>
            <a:chOff x="0" y="0"/>
            <a:chExt cx="12680" cy="1564"/>
          </a:xfrm>
        </p:grpSpPr>
        <p:pic>
          <p:nvPicPr>
            <p:cNvPr id="27663" name="Rounded Rectangle 51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680" cy="1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64" name="Text Box 211"/>
            <p:cNvSpPr txBox="1">
              <a:spLocks noChangeArrowheads="1"/>
            </p:cNvSpPr>
            <p:nvPr/>
          </p:nvSpPr>
          <p:spPr bwMode="auto">
            <a:xfrm>
              <a:off x="213" y="510"/>
              <a:ext cx="12343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912813" eaLnBrk="0" hangingPunct="0"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宋体" panose="02010600030101010101" pitchFamily="2" charset="-122"/>
                </a:defRPr>
              </a:lvl1pPr>
              <a:lvl2pPr marL="742950" indent="-285750" defTabSz="912813" eaLnBrk="0" hangingPunct="0"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宋体" panose="02010600030101010101" pitchFamily="2" charset="-122"/>
                </a:defRPr>
              </a:lvl2pPr>
              <a:lvl3pPr marL="1143000" indent="-228600" defTabSz="912813" eaLnBrk="0" hangingPunct="0"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宋体" panose="02010600030101010101" pitchFamily="2" charset="-122"/>
                </a:defRPr>
              </a:lvl3pPr>
              <a:lvl4pPr marL="1600200" indent="-228600" defTabSz="912813" eaLnBrk="0" hangingPunct="0"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宋体" panose="02010600030101010101" pitchFamily="2" charset="-122"/>
                </a:defRPr>
              </a:lvl4pPr>
              <a:lvl5pPr marL="2057400" indent="-228600" defTabSz="912813" eaLnBrk="0" hangingPunct="0"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宋体" panose="02010600030101010101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宋体" panose="02010600030101010101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宋体" panose="02010600030101010101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宋体" panose="02010600030101010101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b="1">
                  <a:solidFill>
                    <a:schemeClr val="bg1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面向集中控制领域，点数规模大于</a:t>
              </a:r>
              <a:r>
                <a:rPr lang="en-US" altLang="zh-CN" b="1">
                  <a:solidFill>
                    <a:schemeClr val="bg1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100</a:t>
              </a:r>
              <a:r>
                <a:rPr lang="en-US" b="1">
                  <a:solidFill>
                    <a:schemeClr val="bg1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点的控制对象</a:t>
              </a: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zh-CN" altLang="zh-CN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rPr>
              <a:t>网络化混合控制专家-G5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3641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8" name="Group 198"/>
          <p:cNvGrpSpPr>
            <a:grpSpLocks/>
          </p:cNvGrpSpPr>
          <p:nvPr/>
        </p:nvGrpSpPr>
        <p:grpSpPr bwMode="auto">
          <a:xfrm>
            <a:off x="322263" y="1628775"/>
            <a:ext cx="3600450" cy="409575"/>
            <a:chOff x="0" y="0"/>
            <a:chExt cx="5669" cy="645"/>
          </a:xfrm>
        </p:grpSpPr>
        <p:graphicFrame>
          <p:nvGraphicFramePr>
            <p:cNvPr id="15559" name="Object 18"/>
            <p:cNvGraphicFramePr>
              <a:graphicFrameLocks/>
            </p:cNvGraphicFramePr>
            <p:nvPr/>
          </p:nvGraphicFramePr>
          <p:xfrm>
            <a:off x="0" y="0"/>
            <a:ext cx="1440" cy="645"/>
          </p:xfrm>
          <a:graphic>
            <a:graphicData uri="http://schemas.openxmlformats.org/presentationml/2006/ole">
              <p:oleObj spid="_x0000_s1052" r:id="rId3" imgW="2096347" imgH="867125" progId="PBrush">
                <p:embed/>
              </p:oleObj>
            </a:graphicData>
          </a:graphic>
        </p:graphicFrame>
        <p:sp>
          <p:nvSpPr>
            <p:cNvPr id="15560" name="Text Box 19"/>
            <p:cNvSpPr txBox="1">
              <a:spLocks noChangeArrowheads="1"/>
            </p:cNvSpPr>
            <p:nvPr/>
          </p:nvSpPr>
          <p:spPr bwMode="auto">
            <a:xfrm>
              <a:off x="1247" y="115"/>
              <a:ext cx="4422" cy="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200" b="1">
                  <a:ea typeface="微软雅黑" panose="020B0503020204020204" pitchFamily="34" charset="-122"/>
                </a:rPr>
                <a:t>支持光纤直接接入（部分型号）</a:t>
              </a:r>
            </a:p>
          </p:txBody>
        </p:sp>
      </p:grpSp>
      <p:grpSp>
        <p:nvGrpSpPr>
          <p:cNvPr id="15561" name="Group 201"/>
          <p:cNvGrpSpPr>
            <a:grpSpLocks/>
          </p:cNvGrpSpPr>
          <p:nvPr/>
        </p:nvGrpSpPr>
        <p:grpSpPr bwMode="auto">
          <a:xfrm>
            <a:off x="322263" y="2265363"/>
            <a:ext cx="2735262" cy="588962"/>
            <a:chOff x="0" y="0"/>
            <a:chExt cx="1723" cy="371"/>
          </a:xfrm>
        </p:grpSpPr>
        <p:graphicFrame>
          <p:nvGraphicFramePr>
            <p:cNvPr id="15562" name="Object 23"/>
            <p:cNvGraphicFramePr>
              <a:graphicFrameLocks/>
            </p:cNvGraphicFramePr>
            <p:nvPr/>
          </p:nvGraphicFramePr>
          <p:xfrm>
            <a:off x="0" y="0"/>
            <a:ext cx="660" cy="371"/>
          </p:xfrm>
          <a:graphic>
            <a:graphicData uri="http://schemas.openxmlformats.org/presentationml/2006/ole">
              <p:oleObj spid="_x0000_s1053" r:id="rId4" imgW="3409524" imgH="2190476" progId="PBrush">
                <p:embed/>
              </p:oleObj>
            </a:graphicData>
          </a:graphic>
        </p:graphicFrame>
        <p:sp>
          <p:nvSpPr>
            <p:cNvPr id="15563" name="Text Box 24"/>
            <p:cNvSpPr txBox="1">
              <a:spLocks noChangeArrowheads="1"/>
            </p:cNvSpPr>
            <p:nvPr/>
          </p:nvSpPr>
          <p:spPr bwMode="auto">
            <a:xfrm>
              <a:off x="654" y="99"/>
              <a:ext cx="10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200" b="1">
                  <a:ea typeface="微软雅黑" panose="020B0503020204020204" pitchFamily="34" charset="-122"/>
                </a:rPr>
                <a:t>支持以太网环网接入</a:t>
              </a:r>
            </a:p>
          </p:txBody>
        </p:sp>
      </p:grpSp>
      <p:grpSp>
        <p:nvGrpSpPr>
          <p:cNvPr id="15564" name="Group 204"/>
          <p:cNvGrpSpPr>
            <a:grpSpLocks/>
          </p:cNvGrpSpPr>
          <p:nvPr/>
        </p:nvGrpSpPr>
        <p:grpSpPr bwMode="auto">
          <a:xfrm>
            <a:off x="466725" y="3070225"/>
            <a:ext cx="2865438" cy="558800"/>
            <a:chOff x="0" y="0"/>
            <a:chExt cx="4512" cy="880"/>
          </a:xfrm>
        </p:grpSpPr>
        <p:sp>
          <p:nvSpPr>
            <p:cNvPr id="15565" name="Text Box 26"/>
            <p:cNvSpPr txBox="1">
              <a:spLocks noChangeArrowheads="1"/>
            </p:cNvSpPr>
            <p:nvPr/>
          </p:nvSpPr>
          <p:spPr bwMode="auto">
            <a:xfrm>
              <a:off x="1360" y="112"/>
              <a:ext cx="3152" cy="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200" b="1">
                  <a:ea typeface="微软雅黑" panose="020B0503020204020204" pitchFamily="34" charset="-122"/>
                </a:rPr>
                <a:t>支持RS485/232总线接入</a:t>
              </a:r>
            </a:p>
          </p:txBody>
        </p:sp>
        <p:pic>
          <p:nvPicPr>
            <p:cNvPr id="15566" name="Picture 2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175" cy="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567" name="Group 207"/>
          <p:cNvGrpSpPr>
            <a:grpSpLocks/>
          </p:cNvGrpSpPr>
          <p:nvPr/>
        </p:nvGrpSpPr>
        <p:grpSpPr bwMode="auto">
          <a:xfrm>
            <a:off x="6372225" y="1701800"/>
            <a:ext cx="2540000" cy="438150"/>
            <a:chOff x="0" y="0"/>
            <a:chExt cx="3999" cy="690"/>
          </a:xfrm>
        </p:grpSpPr>
        <p:pic>
          <p:nvPicPr>
            <p:cNvPr id="15568" name="Picture 2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380" cy="6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569" name="Text Box 30"/>
            <p:cNvSpPr txBox="1">
              <a:spLocks noChangeArrowheads="1"/>
            </p:cNvSpPr>
            <p:nvPr/>
          </p:nvSpPr>
          <p:spPr bwMode="auto">
            <a:xfrm>
              <a:off x="1245" y="142"/>
              <a:ext cx="2754" cy="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sz="1200" b="1">
                  <a:ea typeface="微软雅黑" panose="020B0503020204020204" pitchFamily="34" charset="-122"/>
                </a:rPr>
                <a:t>WIFI</a:t>
              </a:r>
              <a:r>
                <a:rPr lang="zh-CN" altLang="en-US" sz="1200" b="1">
                  <a:ea typeface="微软雅黑" panose="020B0503020204020204" pitchFamily="34" charset="-122"/>
                </a:rPr>
                <a:t>无线局域网接入</a:t>
              </a:r>
            </a:p>
          </p:txBody>
        </p:sp>
      </p:grpSp>
      <p:grpSp>
        <p:nvGrpSpPr>
          <p:cNvPr id="15570" name="Group 210"/>
          <p:cNvGrpSpPr>
            <a:grpSpLocks/>
          </p:cNvGrpSpPr>
          <p:nvPr/>
        </p:nvGrpSpPr>
        <p:grpSpPr bwMode="auto">
          <a:xfrm>
            <a:off x="6372225" y="2206625"/>
            <a:ext cx="2108200" cy="673100"/>
            <a:chOff x="0" y="0"/>
            <a:chExt cx="3319" cy="1060"/>
          </a:xfrm>
        </p:grpSpPr>
        <p:pic>
          <p:nvPicPr>
            <p:cNvPr id="15571" name="Picture 2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310" cy="1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572" name="Text Box 30"/>
            <p:cNvSpPr txBox="1">
              <a:spLocks noChangeArrowheads="1"/>
            </p:cNvSpPr>
            <p:nvPr/>
          </p:nvSpPr>
          <p:spPr bwMode="auto">
            <a:xfrm>
              <a:off x="1245" y="338"/>
              <a:ext cx="2074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200" b="1">
                  <a:ea typeface="微软雅黑" panose="020B0503020204020204" pitchFamily="34" charset="-122"/>
                </a:rPr>
                <a:t>无线公网接入</a:t>
              </a:r>
            </a:p>
          </p:txBody>
        </p:sp>
      </p:grpSp>
      <p:pic>
        <p:nvPicPr>
          <p:cNvPr id="15573" name="Picture 21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51275" y="1628775"/>
            <a:ext cx="1709738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574" name="AutoShape 10"/>
          <p:cNvSpPr>
            <a:spLocks noChangeAspect="1" noChangeArrowheads="1"/>
          </p:cNvSpPr>
          <p:nvPr/>
        </p:nvSpPr>
        <p:spPr bwMode="auto">
          <a:xfrm>
            <a:off x="5694363" y="3933825"/>
            <a:ext cx="2184400" cy="339725"/>
          </a:xfrm>
          <a:prstGeom prst="bevel">
            <a:avLst>
              <a:gd name="adj" fmla="val 11458"/>
            </a:avLst>
          </a:prstGeom>
          <a:solidFill>
            <a:srgbClr val="00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5575" name="Rectangle 12"/>
          <p:cNvSpPr>
            <a:spLocks noChangeAspect="1" noChangeArrowheads="1"/>
          </p:cNvSpPr>
          <p:nvPr/>
        </p:nvSpPr>
        <p:spPr bwMode="auto">
          <a:xfrm>
            <a:off x="6089650" y="3933825"/>
            <a:ext cx="1403350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marL="177800" indent="-177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b="1">
                <a:solidFill>
                  <a:srgbClr val="FFFFFF"/>
                </a:solidFill>
                <a:ea typeface="微软雅黑" panose="020B0503020204020204" pitchFamily="34" charset="-122"/>
              </a:rPr>
              <a:t>高环境适应性</a:t>
            </a:r>
          </a:p>
        </p:txBody>
      </p:sp>
      <p:sp>
        <p:nvSpPr>
          <p:cNvPr id="15576" name="AutoShape 14"/>
          <p:cNvSpPr>
            <a:spLocks noChangeAspect="1" noChangeArrowheads="1"/>
          </p:cNvSpPr>
          <p:nvPr/>
        </p:nvSpPr>
        <p:spPr bwMode="auto">
          <a:xfrm>
            <a:off x="5695950" y="4365625"/>
            <a:ext cx="2171700" cy="1223963"/>
          </a:xfrm>
          <a:prstGeom prst="bevel">
            <a:avLst>
              <a:gd name="adj" fmla="val 2736"/>
            </a:avLst>
          </a:prstGeom>
          <a:solidFill>
            <a:schemeClr val="accent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wrap="none" lIns="144000" tIns="18000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70000"/>
              </a:lnSpc>
              <a:spcBef>
                <a:spcPct val="45000"/>
              </a:spcBef>
              <a:buSzPct val="100000"/>
              <a:buFont typeface="Wingdings" panose="05000000000000000000" pitchFamily="2" charset="2"/>
              <a:buChar char="Ø"/>
            </a:pPr>
            <a:r>
              <a:rPr lang="zh-CN" altLang="en-US" b="1">
                <a:ea typeface="微软雅黑" panose="020B0503020204020204" pitchFamily="34" charset="-122"/>
                <a:sym typeface="Arial" panose="020B0604020202020204" pitchFamily="34" charset="0"/>
              </a:rPr>
              <a:t>-40℃~70℃</a:t>
            </a:r>
          </a:p>
          <a:p>
            <a:pPr>
              <a:lnSpc>
                <a:spcPct val="70000"/>
              </a:lnSpc>
              <a:spcBef>
                <a:spcPct val="45000"/>
              </a:spcBef>
              <a:buSzPct val="100000"/>
              <a:buFont typeface="Wingdings" panose="05000000000000000000" pitchFamily="2" charset="2"/>
              <a:buChar char="Ø"/>
            </a:pPr>
            <a:r>
              <a:rPr lang="zh-CN" altLang="en-US" b="1">
                <a:ea typeface="微软雅黑" panose="020B0503020204020204" pitchFamily="34" charset="-122"/>
                <a:sym typeface="Arial" panose="020B0604020202020204" pitchFamily="34" charset="0"/>
              </a:rPr>
              <a:t>G3防腐</a:t>
            </a:r>
          </a:p>
          <a:p>
            <a:pPr>
              <a:lnSpc>
                <a:spcPct val="70000"/>
              </a:lnSpc>
              <a:spcBef>
                <a:spcPct val="45000"/>
              </a:spcBef>
              <a:buSzPct val="100000"/>
              <a:buFont typeface="Wingdings" panose="05000000000000000000" pitchFamily="2" charset="2"/>
              <a:buChar char="Ø"/>
            </a:pPr>
            <a:r>
              <a:rPr lang="en-US" b="1">
                <a:ea typeface="微软雅黑" panose="020B0503020204020204" pitchFamily="34" charset="-122"/>
                <a:sym typeface="Arial" panose="020B0604020202020204" pitchFamily="34" charset="0"/>
              </a:rPr>
              <a:t>EMC</a:t>
            </a:r>
            <a:r>
              <a:rPr lang="zh-CN" altLang="en-US" b="1">
                <a:ea typeface="微软雅黑" panose="020B0503020204020204" pitchFamily="34" charset="-122"/>
                <a:sym typeface="Arial" panose="020B0604020202020204" pitchFamily="34" charset="0"/>
              </a:rPr>
              <a:t>特性</a:t>
            </a:r>
          </a:p>
        </p:txBody>
      </p:sp>
      <p:sp>
        <p:nvSpPr>
          <p:cNvPr id="15577" name="AutoShape 10"/>
          <p:cNvSpPr>
            <a:spLocks noChangeAspect="1" noChangeArrowheads="1"/>
          </p:cNvSpPr>
          <p:nvPr/>
        </p:nvSpPr>
        <p:spPr bwMode="auto">
          <a:xfrm>
            <a:off x="3419475" y="3933825"/>
            <a:ext cx="2154238" cy="339725"/>
          </a:xfrm>
          <a:prstGeom prst="bevel">
            <a:avLst>
              <a:gd name="adj" fmla="val 11458"/>
            </a:avLst>
          </a:prstGeom>
          <a:solidFill>
            <a:srgbClr val="00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5578" name="Rectangle 12"/>
          <p:cNvSpPr>
            <a:spLocks noChangeAspect="1" noChangeArrowheads="1"/>
          </p:cNvSpPr>
          <p:nvPr/>
        </p:nvSpPr>
        <p:spPr bwMode="auto">
          <a:xfrm>
            <a:off x="3752850" y="3933825"/>
            <a:ext cx="1606550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marL="177800" indent="-177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b="1">
                <a:solidFill>
                  <a:srgbClr val="FFFFFF"/>
                </a:solidFill>
                <a:ea typeface="微软雅黑" panose="020B0503020204020204" pitchFamily="34" charset="-122"/>
              </a:rPr>
              <a:t>灵活的安装结构</a:t>
            </a:r>
          </a:p>
        </p:txBody>
      </p:sp>
      <p:sp>
        <p:nvSpPr>
          <p:cNvPr id="15579" name="AutoShape 14"/>
          <p:cNvSpPr>
            <a:spLocks noChangeAspect="1" noChangeArrowheads="1"/>
          </p:cNvSpPr>
          <p:nvPr/>
        </p:nvSpPr>
        <p:spPr bwMode="auto">
          <a:xfrm>
            <a:off x="3421063" y="4365625"/>
            <a:ext cx="2143125" cy="1223963"/>
          </a:xfrm>
          <a:prstGeom prst="bevel">
            <a:avLst>
              <a:gd name="adj" fmla="val 2736"/>
            </a:avLst>
          </a:prstGeom>
          <a:solidFill>
            <a:schemeClr val="accent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wrap="none" lIns="144000" tIns="18000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70000"/>
              </a:lnSpc>
              <a:spcBef>
                <a:spcPct val="45000"/>
              </a:spcBef>
              <a:buSzPct val="100000"/>
              <a:buFont typeface="Wingdings" panose="05000000000000000000" pitchFamily="2" charset="2"/>
              <a:buChar char="Ø"/>
            </a:pPr>
            <a:r>
              <a:rPr lang="zh-CN" altLang="en-US" b="1">
                <a:ea typeface="微软雅黑" panose="020B0503020204020204" pitchFamily="34" charset="-122"/>
              </a:rPr>
              <a:t>平台式</a:t>
            </a:r>
            <a:r>
              <a:rPr lang="en-US" b="1">
                <a:ea typeface="微软雅黑" panose="020B0503020204020204" pitchFamily="34" charset="-122"/>
              </a:rPr>
              <a:t>DIN</a:t>
            </a:r>
            <a:r>
              <a:rPr lang="zh-CN" altLang="en-US" b="1">
                <a:ea typeface="微软雅黑" panose="020B0503020204020204" pitchFamily="34" charset="-122"/>
              </a:rPr>
              <a:t>导轨</a:t>
            </a:r>
          </a:p>
          <a:p>
            <a:pPr>
              <a:lnSpc>
                <a:spcPct val="70000"/>
              </a:lnSpc>
              <a:spcBef>
                <a:spcPct val="45000"/>
              </a:spcBef>
              <a:buSzPct val="100000"/>
              <a:buFont typeface="Wingdings" panose="05000000000000000000" pitchFamily="2" charset="2"/>
              <a:buNone/>
            </a:pPr>
            <a:r>
              <a:rPr lang="zh-CN" altLang="en-US" b="1">
                <a:ea typeface="微软雅黑" panose="020B0503020204020204" pitchFamily="34" charset="-122"/>
              </a:rPr>
              <a:t>   安装</a:t>
            </a:r>
          </a:p>
          <a:p>
            <a:pPr>
              <a:lnSpc>
                <a:spcPct val="70000"/>
              </a:lnSpc>
              <a:spcBef>
                <a:spcPct val="45000"/>
              </a:spcBef>
              <a:buSzPct val="100000"/>
              <a:buFont typeface="Wingdings" panose="05000000000000000000" pitchFamily="2" charset="2"/>
              <a:buChar char="Ø"/>
            </a:pPr>
            <a:r>
              <a:rPr lang="zh-CN" altLang="en-US" b="1">
                <a:ea typeface="微软雅黑" panose="020B0503020204020204" pitchFamily="34" charset="-122"/>
              </a:rPr>
              <a:t>结构小巧</a:t>
            </a:r>
            <a:endParaRPr lang="zh-CN" altLang="en-US" b="1"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580" name="AutoShape 10"/>
          <p:cNvSpPr>
            <a:spLocks noChangeAspect="1" noChangeArrowheads="1"/>
          </p:cNvSpPr>
          <p:nvPr/>
        </p:nvSpPr>
        <p:spPr bwMode="auto">
          <a:xfrm>
            <a:off x="1116013" y="3933825"/>
            <a:ext cx="2152650" cy="339725"/>
          </a:xfrm>
          <a:prstGeom prst="bevel">
            <a:avLst>
              <a:gd name="adj" fmla="val 11458"/>
            </a:avLst>
          </a:prstGeom>
          <a:solidFill>
            <a:srgbClr val="00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5581" name="Rectangle 12"/>
          <p:cNvSpPr>
            <a:spLocks noChangeAspect="1" noChangeArrowheads="1"/>
          </p:cNvSpPr>
          <p:nvPr/>
        </p:nvSpPr>
        <p:spPr bwMode="auto">
          <a:xfrm>
            <a:off x="1409700" y="3933825"/>
            <a:ext cx="1606550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marL="177800" indent="-177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b="1">
                <a:solidFill>
                  <a:srgbClr val="FFFFFF"/>
                </a:solidFill>
                <a:ea typeface="微软雅黑" panose="020B0503020204020204" pitchFamily="34" charset="-122"/>
              </a:rPr>
              <a:t>强大的网络特性</a:t>
            </a:r>
          </a:p>
        </p:txBody>
      </p:sp>
      <p:sp>
        <p:nvSpPr>
          <p:cNvPr id="15582" name="AutoShape 14"/>
          <p:cNvSpPr>
            <a:spLocks noChangeAspect="1" noChangeArrowheads="1"/>
          </p:cNvSpPr>
          <p:nvPr/>
        </p:nvSpPr>
        <p:spPr bwMode="auto">
          <a:xfrm>
            <a:off x="1117600" y="4365625"/>
            <a:ext cx="2141538" cy="1223963"/>
          </a:xfrm>
          <a:prstGeom prst="bevel">
            <a:avLst>
              <a:gd name="adj" fmla="val 2736"/>
            </a:avLst>
          </a:prstGeom>
          <a:solidFill>
            <a:schemeClr val="accent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wrap="none" lIns="144000" tIns="18000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70000"/>
              </a:lnSpc>
              <a:spcBef>
                <a:spcPct val="45000"/>
              </a:spcBef>
              <a:buSzPct val="100000"/>
              <a:buFont typeface="Wingdings" panose="05000000000000000000" pitchFamily="2" charset="2"/>
              <a:buChar char="Ø"/>
            </a:pPr>
            <a:r>
              <a:rPr lang="zh-CN" altLang="en-US" b="1">
                <a:ea typeface="微软雅黑" panose="020B0503020204020204" pitchFamily="34" charset="-122"/>
                <a:sym typeface="Arial" panose="020B0604020202020204" pitchFamily="34" charset="0"/>
              </a:rPr>
              <a:t>无线通讯</a:t>
            </a:r>
          </a:p>
          <a:p>
            <a:pPr>
              <a:lnSpc>
                <a:spcPct val="70000"/>
              </a:lnSpc>
              <a:spcBef>
                <a:spcPct val="45000"/>
              </a:spcBef>
              <a:buSzPct val="100000"/>
              <a:buFont typeface="Wingdings" panose="05000000000000000000" pitchFamily="2" charset="2"/>
              <a:buChar char="Ø"/>
            </a:pPr>
            <a:r>
              <a:rPr lang="zh-CN" altLang="en-US" b="1">
                <a:ea typeface="微软雅黑" panose="020B0503020204020204" pitchFamily="34" charset="-122"/>
                <a:sym typeface="Arial" panose="020B0604020202020204" pitchFamily="34" charset="0"/>
              </a:rPr>
              <a:t>串口通讯</a:t>
            </a:r>
          </a:p>
          <a:p>
            <a:pPr>
              <a:lnSpc>
                <a:spcPct val="70000"/>
              </a:lnSpc>
              <a:spcBef>
                <a:spcPct val="45000"/>
              </a:spcBef>
              <a:buSzPct val="100000"/>
              <a:buFont typeface="Wingdings" panose="05000000000000000000" pitchFamily="2" charset="2"/>
              <a:buChar char="Ø"/>
            </a:pPr>
            <a:r>
              <a:rPr lang="zh-CN" altLang="en-US" b="1">
                <a:ea typeface="微软雅黑" panose="020B0503020204020204" pitchFamily="34" charset="-122"/>
                <a:sym typeface="Arial" panose="020B0604020202020204" pitchFamily="34" charset="0"/>
              </a:rPr>
              <a:t>以太网通讯</a:t>
            </a:r>
          </a:p>
        </p:txBody>
      </p:sp>
      <p:grpSp>
        <p:nvGrpSpPr>
          <p:cNvPr id="15583" name="Group 223"/>
          <p:cNvGrpSpPr>
            <a:grpSpLocks/>
          </p:cNvGrpSpPr>
          <p:nvPr/>
        </p:nvGrpSpPr>
        <p:grpSpPr bwMode="auto">
          <a:xfrm>
            <a:off x="466725" y="5734050"/>
            <a:ext cx="8051800" cy="992188"/>
            <a:chOff x="0" y="0"/>
            <a:chExt cx="12680" cy="1564"/>
          </a:xfrm>
        </p:grpSpPr>
        <p:pic>
          <p:nvPicPr>
            <p:cNvPr id="15584" name="Rounded Rectangle 51"/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680" cy="15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5585" name="Text Box 225"/>
            <p:cNvSpPr txBox="1">
              <a:spLocks noChangeArrowheads="1"/>
            </p:cNvSpPr>
            <p:nvPr/>
          </p:nvSpPr>
          <p:spPr bwMode="auto">
            <a:xfrm>
              <a:off x="213" y="510"/>
              <a:ext cx="12343" cy="6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912813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912813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912813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912813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912813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b="1">
                  <a:solidFill>
                    <a:schemeClr val="bg1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面向分布式远程装置，点数规模小于100点的控制对象</a:t>
              </a:r>
            </a:p>
          </p:txBody>
        </p:sp>
      </p:grpSp>
      <p:sp>
        <p:nvSpPr>
          <p:cNvPr id="15586" name="Rectangle 226"/>
          <p:cNvSpPr>
            <a:spLocks noChangeArrowheads="1"/>
          </p:cNvSpPr>
          <p:nvPr/>
        </p:nvSpPr>
        <p:spPr bwMode="auto">
          <a:xfrm>
            <a:off x="3470718" y="574675"/>
            <a:ext cx="6049963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algn="ctr" defTabSz="935038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 defTabSz="935038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defTabSz="935038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defTabSz="935038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defTabSz="935038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b="1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分布式控制专家-G3</a:t>
            </a:r>
            <a:endParaRPr lang="zh-CN" altLang="en-US" sz="6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3919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行业专用模块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2" name="图片框 10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40768"/>
            <a:ext cx="4124325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图片框 10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340768"/>
            <a:ext cx="3990975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图片框 103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5808" y="3933056"/>
            <a:ext cx="401955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4860032" y="4797152"/>
            <a:ext cx="3990975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高度集成的定制化行业专用模块，充分满足用户的要求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1164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全系统时钟同步</a:t>
            </a:r>
          </a:p>
        </p:txBody>
      </p:sp>
      <p:pic>
        <p:nvPicPr>
          <p:cNvPr id="4" name="Picture 2" descr="时钟同步方案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519" y="1332756"/>
            <a:ext cx="6690283" cy="54086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xmlns="" val="4281229137"/>
              </p:ext>
            </p:extLst>
          </p:nvPr>
        </p:nvGraphicFramePr>
        <p:xfrm>
          <a:off x="4355976" y="764704"/>
          <a:ext cx="4104456" cy="6552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1619672" y="2852936"/>
            <a:ext cx="2952328" cy="2304256"/>
            <a:chOff x="1619672" y="2852936"/>
            <a:chExt cx="2952328" cy="2304256"/>
          </a:xfrm>
        </p:grpSpPr>
        <p:sp>
          <p:nvSpPr>
            <p:cNvPr id="7" name="圆角矩形 6"/>
            <p:cNvSpPr/>
            <p:nvPr/>
          </p:nvSpPr>
          <p:spPr>
            <a:xfrm>
              <a:off x="3455876" y="2852936"/>
              <a:ext cx="1116124" cy="86409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1619672" y="4293096"/>
              <a:ext cx="1116124" cy="86409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13536519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远程安全访问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5923" y="1124745"/>
            <a:ext cx="8748863" cy="56738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xmlns="" val="3575497884"/>
              </p:ext>
            </p:extLst>
          </p:nvPr>
        </p:nvGraphicFramePr>
        <p:xfrm>
          <a:off x="5868144" y="1340768"/>
          <a:ext cx="2872338" cy="3544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xmlns="" val="4417786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zh-CN" altLang="en-US" dirty="0" smtClean="0"/>
              <a:t>目录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xmlns="" val="3273311953"/>
              </p:ext>
            </p:extLst>
          </p:nvPr>
        </p:nvGraphicFramePr>
        <p:xfrm>
          <a:off x="611560" y="1556792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xmlns="" val="10399118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灵活的部署模式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07504" y="3818359"/>
            <a:ext cx="6564984" cy="2687946"/>
            <a:chOff x="311272" y="1752648"/>
            <a:chExt cx="8379514" cy="3967730"/>
          </a:xfrm>
        </p:grpSpPr>
        <p:pic>
          <p:nvPicPr>
            <p:cNvPr id="691202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272" y="1752648"/>
              <a:ext cx="8379514" cy="3097190"/>
            </a:xfrm>
            <a:prstGeom prst="rect">
              <a:avLst/>
            </a:prstGeom>
            <a:ln/>
            <a:ex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pic>
        <p:sp>
          <p:nvSpPr>
            <p:cNvPr id="2" name="TextBox 1"/>
            <p:cNvSpPr txBox="1"/>
            <p:nvPr/>
          </p:nvSpPr>
          <p:spPr>
            <a:xfrm>
              <a:off x="800208" y="5175200"/>
              <a:ext cx="824974" cy="545178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单机</a:t>
              </a:r>
              <a:endParaRPr lang="zh-CN" altLang="en-US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314736" y="5175200"/>
              <a:ext cx="824974" cy="545178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冗余</a:t>
              </a:r>
              <a:endParaRPr lang="zh-CN" altLang="en-US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527744" y="5175200"/>
              <a:ext cx="824974" cy="545178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混合</a:t>
              </a:r>
              <a:endParaRPr lang="zh-CN" altLang="en-US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69120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192237"/>
            <a:ext cx="3718632" cy="2630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圆角右箭头 3"/>
          <p:cNvSpPr/>
          <p:nvPr/>
        </p:nvSpPr>
        <p:spPr bwMode="auto">
          <a:xfrm>
            <a:off x="3389996" y="2276872"/>
            <a:ext cx="1758068" cy="1152128"/>
          </a:xfrm>
          <a:prstGeom prst="ben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51396" y="4005064"/>
            <a:ext cx="1597068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大型</a:t>
            </a: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SCADA</a:t>
            </a:r>
            <a:endParaRPr lang="zh-CN" altLang="en-US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393992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91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91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对角圆角矩形 9"/>
          <p:cNvSpPr/>
          <p:nvPr/>
        </p:nvSpPr>
        <p:spPr>
          <a:xfrm>
            <a:off x="5666075" y="2044819"/>
            <a:ext cx="914847" cy="436909"/>
          </a:xfrm>
          <a:prstGeom prst="round2Diag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TAS</a:t>
            </a:r>
            <a:endParaRPr lang="zh-CN" altLang="en-US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5" name="对角圆角矩形 14"/>
          <p:cNvSpPr/>
          <p:nvPr/>
        </p:nvSpPr>
        <p:spPr>
          <a:xfrm>
            <a:off x="5436096" y="2311059"/>
            <a:ext cx="1027409" cy="460920"/>
          </a:xfrm>
          <a:prstGeom prst="round2Diag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SAMS</a:t>
            </a:r>
            <a:endParaRPr lang="zh-CN" altLang="en-US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9" name="流程图: 过程 18"/>
          <p:cNvSpPr/>
          <p:nvPr/>
        </p:nvSpPr>
        <p:spPr>
          <a:xfrm>
            <a:off x="251520" y="1303845"/>
            <a:ext cx="6408712" cy="5005475"/>
          </a:xfrm>
          <a:prstGeom prst="flowChartProcess">
            <a:avLst/>
          </a:prstGeom>
          <a:noFill/>
          <a:ln w="25400" cmpd="sng">
            <a:solidFill>
              <a:srgbClr val="C00000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对角圆角矩形 15"/>
          <p:cNvSpPr/>
          <p:nvPr/>
        </p:nvSpPr>
        <p:spPr>
          <a:xfrm>
            <a:off x="5124312" y="2633346"/>
            <a:ext cx="1027409" cy="460920"/>
          </a:xfrm>
          <a:prstGeom prst="round2Diag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Batch</a:t>
            </a:r>
            <a:endParaRPr lang="zh-CN" altLang="en-US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9708" name="Rectangle 2"/>
          <p:cNvSpPr txBox="1">
            <a:spLocks noChangeArrowheads="1"/>
          </p:cNvSpPr>
          <p:nvPr/>
        </p:nvSpPr>
        <p:spPr bwMode="auto">
          <a:xfrm>
            <a:off x="-1432045" y="351240"/>
            <a:ext cx="5796136" cy="647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sz="44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529351" y="5346898"/>
            <a:ext cx="5842847" cy="72008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GCS</a:t>
            </a:r>
            <a:endParaRPr lang="zh-CN" altLang="en-US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7164288" y="5295124"/>
            <a:ext cx="1800200" cy="72008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其他硬件设备</a:t>
            </a:r>
          </a:p>
        </p:txBody>
      </p:sp>
      <p:sp>
        <p:nvSpPr>
          <p:cNvPr id="3" name="流程图: 磁盘 2"/>
          <p:cNvSpPr/>
          <p:nvPr/>
        </p:nvSpPr>
        <p:spPr>
          <a:xfrm>
            <a:off x="7236296" y="4055386"/>
            <a:ext cx="1584176" cy="792088"/>
          </a:xfrm>
          <a:prstGeom prst="flowChartMagneticDisk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其他数据库</a:t>
            </a:r>
          </a:p>
        </p:txBody>
      </p:sp>
      <p:sp>
        <p:nvSpPr>
          <p:cNvPr id="6" name="流程图: 磁盘 5"/>
          <p:cNvSpPr/>
          <p:nvPr/>
        </p:nvSpPr>
        <p:spPr>
          <a:xfrm>
            <a:off x="4716016" y="4090764"/>
            <a:ext cx="1656183" cy="792088"/>
          </a:xfrm>
          <a:prstGeom prst="flowChartMagneticDisk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VxHistorian</a:t>
            </a:r>
            <a:endParaRPr lang="zh-CN" altLang="en-US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7" name="流程图: 磁盘 6"/>
          <p:cNvSpPr/>
          <p:nvPr/>
        </p:nvSpPr>
        <p:spPr>
          <a:xfrm>
            <a:off x="2666695" y="4179000"/>
            <a:ext cx="1506345" cy="792088"/>
          </a:xfrm>
          <a:prstGeom prst="flowChartMagneticDisk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SCRtcore</a:t>
            </a:r>
            <a:endParaRPr lang="zh-CN" altLang="en-US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对角圆角矩形 8"/>
          <p:cNvSpPr/>
          <p:nvPr/>
        </p:nvSpPr>
        <p:spPr>
          <a:xfrm>
            <a:off x="772300" y="1539496"/>
            <a:ext cx="3367652" cy="468971"/>
          </a:xfrm>
          <a:prstGeom prst="round2Diag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PIMS</a:t>
            </a:r>
            <a:endParaRPr lang="zh-CN" altLang="en-US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2699792" y="2564904"/>
            <a:ext cx="1440160" cy="1124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VxSCADA</a:t>
            </a:r>
            <a:endParaRPr lang="zh-CN" altLang="en-US" b="1" dirty="0">
              <a:ln w="1905"/>
              <a:solidFill>
                <a:srgbClr val="0070C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2" name="对角圆角矩形 11"/>
          <p:cNvSpPr/>
          <p:nvPr/>
        </p:nvSpPr>
        <p:spPr>
          <a:xfrm>
            <a:off x="4903836" y="2947231"/>
            <a:ext cx="1045964" cy="432853"/>
          </a:xfrm>
          <a:prstGeom prst="round2Diag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DCS</a:t>
            </a:r>
            <a:endParaRPr lang="zh-CN" altLang="en-US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对角圆角矩形 12"/>
          <p:cNvSpPr/>
          <p:nvPr/>
        </p:nvSpPr>
        <p:spPr>
          <a:xfrm>
            <a:off x="7164288" y="3103630"/>
            <a:ext cx="1800199" cy="561628"/>
          </a:xfrm>
          <a:prstGeom prst="round2Diag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其他监控系统</a:t>
            </a:r>
          </a:p>
        </p:txBody>
      </p:sp>
      <p:sp>
        <p:nvSpPr>
          <p:cNvPr id="14" name="对角圆角矩形 13"/>
          <p:cNvSpPr/>
          <p:nvPr/>
        </p:nvSpPr>
        <p:spPr>
          <a:xfrm>
            <a:off x="7164288" y="1612111"/>
            <a:ext cx="1800199" cy="468971"/>
          </a:xfrm>
          <a:prstGeom prst="round2Diag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其他管理系统</a:t>
            </a:r>
            <a:endParaRPr lang="zh-CN" altLang="en-US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7" name="对角圆角矩形 16"/>
          <p:cNvSpPr/>
          <p:nvPr/>
        </p:nvSpPr>
        <p:spPr>
          <a:xfrm>
            <a:off x="7171482" y="2325978"/>
            <a:ext cx="1800199" cy="547192"/>
          </a:xfrm>
          <a:prstGeom prst="round2Diag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其他专项应用</a:t>
            </a:r>
          </a:p>
        </p:txBody>
      </p:sp>
      <p:sp>
        <p:nvSpPr>
          <p:cNvPr id="18" name="对角圆角矩形 17"/>
          <p:cNvSpPr/>
          <p:nvPr/>
        </p:nvSpPr>
        <p:spPr>
          <a:xfrm>
            <a:off x="767847" y="4215172"/>
            <a:ext cx="1036314" cy="667680"/>
          </a:xfrm>
          <a:prstGeom prst="round2Diag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VxRCI</a:t>
            </a:r>
            <a:endParaRPr lang="zh-CN" altLang="en-US" b="1" dirty="0">
              <a:ln w="1905"/>
              <a:solidFill>
                <a:srgbClr val="0070C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1" name="上箭头 10"/>
          <p:cNvSpPr/>
          <p:nvPr/>
        </p:nvSpPr>
        <p:spPr>
          <a:xfrm>
            <a:off x="1095815" y="4971088"/>
            <a:ext cx="360039" cy="324036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上箭头 19"/>
          <p:cNvSpPr/>
          <p:nvPr/>
        </p:nvSpPr>
        <p:spPr>
          <a:xfrm>
            <a:off x="3239850" y="4971088"/>
            <a:ext cx="360039" cy="324036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上箭头 20"/>
          <p:cNvSpPr/>
          <p:nvPr/>
        </p:nvSpPr>
        <p:spPr>
          <a:xfrm>
            <a:off x="3239851" y="3766728"/>
            <a:ext cx="360039" cy="324036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上箭头 21"/>
          <p:cNvSpPr/>
          <p:nvPr/>
        </p:nvSpPr>
        <p:spPr>
          <a:xfrm rot="16200000">
            <a:off x="4345506" y="3038046"/>
            <a:ext cx="360039" cy="324036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上箭头 23"/>
          <p:cNvSpPr/>
          <p:nvPr/>
        </p:nvSpPr>
        <p:spPr>
          <a:xfrm>
            <a:off x="3239849" y="2129290"/>
            <a:ext cx="360039" cy="324036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左箭头标注 30"/>
          <p:cNvSpPr/>
          <p:nvPr/>
        </p:nvSpPr>
        <p:spPr>
          <a:xfrm>
            <a:off x="6012160" y="1412776"/>
            <a:ext cx="3024336" cy="4752528"/>
          </a:xfrm>
          <a:prstGeom prst="leftArrow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上箭头 25"/>
          <p:cNvSpPr/>
          <p:nvPr/>
        </p:nvSpPr>
        <p:spPr>
          <a:xfrm>
            <a:off x="1105984" y="3020044"/>
            <a:ext cx="360039" cy="1125302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产品集成</a:t>
            </a:r>
            <a:r>
              <a:rPr lang="zh-CN" altLang="en-US" dirty="0" smtClean="0"/>
              <a:t>应用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2355381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如何获得产品、方案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114130" y="2103909"/>
            <a:ext cx="1865582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VxSCADA</a:t>
            </a: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：最新版本 </a:t>
            </a: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V1.20.01 </a:t>
            </a: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多国语言版，已发行</a:t>
            </a:r>
            <a:endParaRPr lang="en-US" altLang="zh-CN" sz="18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GCSContrix</a:t>
            </a: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：最新版本 ，</a:t>
            </a: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V1.20.01</a:t>
            </a: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多国语言版，已发行</a:t>
            </a:r>
            <a:endParaRPr lang="en-US" altLang="zh-CN" sz="1800" dirty="0" smtClean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16895133"/>
              </p:ext>
            </p:extLst>
          </p:nvPr>
        </p:nvGraphicFramePr>
        <p:xfrm>
          <a:off x="2195736" y="1671864"/>
          <a:ext cx="6735961" cy="4824533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594588"/>
                <a:gridCol w="1433371"/>
                <a:gridCol w="1403745"/>
                <a:gridCol w="2304257"/>
              </a:tblGrid>
              <a:tr h="204896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名称</a:t>
                      </a:r>
                      <a:endParaRPr lang="zh-CN" altLang="en-US" sz="1200" b="1" i="0" u="none" strike="noStrike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25" marR="9425" marT="94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型号</a:t>
                      </a:r>
                      <a:endParaRPr lang="zh-CN" altLang="en-US" sz="1200" b="1" i="0" u="none" strike="noStrike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25" marR="9425" marT="94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单位</a:t>
                      </a:r>
                      <a:endParaRPr lang="zh-CN" altLang="en-US" sz="1200" b="1" i="0" u="none" strike="noStrike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25" marR="9425" marT="94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主要功能</a:t>
                      </a:r>
                      <a:endParaRPr lang="zh-CN" altLang="en-US" sz="1200" b="1" i="0" u="none" strike="noStrike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25" marR="9425" marT="9425" marB="0" anchor="b"/>
                </a:tc>
              </a:tr>
              <a:tr h="497176">
                <a:tc rowSpan="3">
                  <a:txBody>
                    <a:bodyPr/>
                    <a:lstStyle/>
                    <a:p>
                      <a:pPr algn="ctr" fontAlgn="b"/>
                      <a:r>
                        <a:rPr lang="zh-CN" alt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组态软件</a:t>
                      </a:r>
                      <a:endParaRPr lang="zh-CN" altLang="en-US" sz="1000" b="0" i="0" u="none" strike="noStrike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25" marR="9425" marT="94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GCSContrix-S0B</a:t>
                      </a:r>
                      <a:endParaRPr lang="en-US" sz="1000" b="0" i="0" u="none" strike="noStrike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25" marR="9425" marT="94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套</a:t>
                      </a:r>
                      <a:endParaRPr lang="zh-CN" altLang="en-US" sz="1000" b="0" i="0" u="none" strike="noStrike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25" marR="9425" marT="94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基本版：支持</a:t>
                      </a:r>
                      <a:r>
                        <a:rPr 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G3</a:t>
                      </a:r>
                      <a:r>
                        <a:rPr lang="zh-CN" alt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系统</a:t>
                      </a:r>
                      <a:r>
                        <a:rPr lang="en-US" altLang="zh-CN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.</a:t>
                      </a:r>
                      <a:r>
                        <a:rPr lang="zh-CN" alt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只支持</a:t>
                      </a:r>
                      <a:r>
                        <a:rPr 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LD、FBD；</a:t>
                      </a:r>
                      <a:r>
                        <a:rPr lang="zh-CN" alt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单</a:t>
                      </a:r>
                      <a:r>
                        <a:rPr 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CPU</a:t>
                      </a:r>
                      <a:r>
                        <a:rPr lang="zh-CN" alt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模块版本；</a:t>
                      </a:r>
                      <a:r>
                        <a:rPr 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licence</a:t>
                      </a:r>
                      <a:r>
                        <a:rPr lang="zh-CN" alt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方案</a:t>
                      </a:r>
                      <a:endParaRPr lang="zh-CN" altLang="en-US" sz="1000" b="0" i="0" u="none" strike="noStrike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25" marR="9425" marT="9425" marB="0" anchor="b"/>
                </a:tc>
              </a:tr>
              <a:tr h="49717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GCSContrix-S1B</a:t>
                      </a:r>
                      <a:endParaRPr lang="en-US" sz="1000" b="0" i="0" u="none" strike="noStrike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25" marR="9425" marT="94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套</a:t>
                      </a:r>
                      <a:endParaRPr lang="zh-CN" altLang="en-US" sz="1000" b="0" i="0" u="none" strike="noStrike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25" marR="9425" marT="94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基本版：支持</a:t>
                      </a:r>
                      <a:r>
                        <a:rPr lang="en-US" altLang="zh-CN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G3/G5</a:t>
                      </a:r>
                      <a:r>
                        <a:rPr lang="zh-CN" alt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系统</a:t>
                      </a:r>
                      <a:r>
                        <a:rPr lang="en-US" altLang="zh-CN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.</a:t>
                      </a:r>
                      <a:r>
                        <a:rPr lang="zh-CN" alt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只支持</a:t>
                      </a:r>
                      <a:r>
                        <a:rPr lang="en-US" altLang="zh-CN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LD</a:t>
                      </a:r>
                      <a:r>
                        <a:rPr lang="zh-CN" alt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、</a:t>
                      </a:r>
                      <a:r>
                        <a:rPr lang="en-US" altLang="zh-CN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FBD</a:t>
                      </a:r>
                      <a:r>
                        <a:rPr lang="zh-CN" alt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；单</a:t>
                      </a:r>
                      <a:r>
                        <a:rPr lang="en-US" altLang="zh-CN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CPU</a:t>
                      </a:r>
                      <a:r>
                        <a:rPr lang="zh-CN" alt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模块版本；软件狗方案；</a:t>
                      </a:r>
                      <a:endParaRPr lang="zh-CN" altLang="en-US" sz="1000" b="0" i="0" u="none" strike="noStrike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25" marR="9425" marT="9425" marB="0" anchor="b"/>
                </a:tc>
              </a:tr>
              <a:tr h="49717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GCSContrix-S0P</a:t>
                      </a:r>
                      <a:endParaRPr lang="en-US" sz="1000" b="0" i="0" u="none" strike="noStrike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25" marR="9425" marT="94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套</a:t>
                      </a:r>
                      <a:endParaRPr lang="zh-CN" altLang="en-US" sz="1000" b="0" i="0" u="none" strike="noStrike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25" marR="9425" marT="94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专业版：支持</a:t>
                      </a:r>
                      <a:r>
                        <a:rPr lang="en-US" altLang="zh-CN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G3/G5</a:t>
                      </a:r>
                      <a:r>
                        <a:rPr lang="zh-CN" alt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系统；全功能支持；系统结构组态；软件狗方案；</a:t>
                      </a:r>
                      <a:endParaRPr lang="zh-CN" altLang="en-US" sz="1000" b="0" i="0" u="none" strike="noStrike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25" marR="9425" marT="9425" marB="0" anchor="b"/>
                </a:tc>
              </a:tr>
              <a:tr h="334798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OPC</a:t>
                      </a:r>
                      <a:r>
                        <a:rPr lang="zh-CN" alt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服务器软件</a:t>
                      </a:r>
                      <a:endParaRPr lang="zh-CN" altLang="en-US" sz="1000" b="0" i="0" u="none" strike="noStrike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25" marR="9425" marT="94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GCS  OPC -S0T(256)</a:t>
                      </a:r>
                      <a:endParaRPr lang="en-US" sz="1000" b="0" i="0" u="none" strike="noStrike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25" marR="9425" marT="94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套</a:t>
                      </a:r>
                      <a:endParaRPr lang="zh-CN" altLang="en-US" sz="1000" b="0" i="0" u="none" strike="noStrike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25" marR="9425" marT="94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OPC</a:t>
                      </a:r>
                      <a:r>
                        <a:rPr lang="zh-CN" alt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服务器</a:t>
                      </a:r>
                      <a:r>
                        <a:rPr lang="en-US" altLang="zh-CN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,IO</a:t>
                      </a:r>
                      <a:r>
                        <a:rPr lang="zh-CN" alt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硬件点数≤</a:t>
                      </a:r>
                      <a:r>
                        <a:rPr lang="en-US" altLang="zh-CN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256</a:t>
                      </a:r>
                      <a:r>
                        <a:rPr lang="zh-CN" alt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点</a:t>
                      </a:r>
                      <a:endParaRPr lang="zh-CN" altLang="en-US" sz="1000" b="0" i="0" u="none" strike="noStrike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25" marR="9425" marT="9425" marB="0" anchor="b"/>
                </a:tc>
              </a:tr>
              <a:tr h="33479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GCS  OPC-S0T(1024)</a:t>
                      </a:r>
                      <a:endParaRPr lang="en-US" sz="1000" b="0" i="0" u="none" strike="noStrike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25" marR="9425" marT="94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套</a:t>
                      </a:r>
                      <a:endParaRPr lang="zh-CN" altLang="en-US" sz="1000" b="0" i="0" u="none" strike="noStrike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25" marR="9425" marT="94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OPC</a:t>
                      </a:r>
                      <a:r>
                        <a:rPr lang="zh-CN" alt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服务器</a:t>
                      </a:r>
                      <a:r>
                        <a:rPr lang="en-US" altLang="zh-CN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,IO</a:t>
                      </a:r>
                      <a:r>
                        <a:rPr lang="zh-CN" alt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硬件点数≤</a:t>
                      </a:r>
                      <a:r>
                        <a:rPr lang="en-US" altLang="zh-CN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1024</a:t>
                      </a:r>
                      <a:r>
                        <a:rPr lang="zh-CN" alt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点</a:t>
                      </a:r>
                      <a:endParaRPr lang="zh-CN" altLang="en-US" sz="1000" b="0" i="0" u="none" strike="noStrike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25" marR="9425" marT="9425" marB="0" anchor="b"/>
                </a:tc>
              </a:tr>
              <a:tr h="28734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GCS  OPC -S0T(Unli)</a:t>
                      </a:r>
                      <a:endParaRPr lang="en-US" sz="1000" b="0" i="0" u="none" strike="noStrike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25" marR="9425" marT="94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套</a:t>
                      </a:r>
                      <a:endParaRPr lang="zh-CN" altLang="en-US" sz="1000" b="0" i="0" u="none" strike="noStrike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25" marR="9425" marT="94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OPC</a:t>
                      </a:r>
                      <a:r>
                        <a:rPr lang="zh-CN" alt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服务器</a:t>
                      </a:r>
                      <a:r>
                        <a:rPr lang="en-US" altLang="zh-CN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,IO</a:t>
                      </a:r>
                      <a:r>
                        <a:rPr lang="zh-CN" alt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硬件点数无限制</a:t>
                      </a:r>
                      <a:endParaRPr lang="zh-CN" altLang="en-US" sz="1000" b="0" i="0" u="none" strike="noStrike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25" marR="9425" marT="9425" marB="0" anchor="b"/>
                </a:tc>
              </a:tr>
              <a:tr h="334798">
                <a:tc rowSpan="3">
                  <a:txBody>
                    <a:bodyPr/>
                    <a:lstStyle/>
                    <a:p>
                      <a:pPr algn="ctr" fontAlgn="b"/>
                      <a:r>
                        <a:rPr lang="zh-CN" alt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监控软件</a:t>
                      </a:r>
                      <a:endParaRPr lang="zh-CN" altLang="en-US" sz="1000" b="0" i="0" u="none" strike="noStrike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25" marR="9425" marT="94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VxSCADA--S0T(256)</a:t>
                      </a:r>
                      <a:endParaRPr lang="en-US" sz="1000" b="0" i="0" u="none" strike="noStrike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25" marR="9425" marT="94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套</a:t>
                      </a:r>
                      <a:endParaRPr lang="zh-CN" altLang="en-US" sz="1000" b="0" i="0" u="none" strike="noStrike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25" marR="9425" marT="94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SCADA</a:t>
                      </a:r>
                      <a:r>
                        <a:rPr lang="zh-CN" alt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综合监控软件，</a:t>
                      </a:r>
                      <a:r>
                        <a:rPr lang="en-US" altLang="zh-CN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IO</a:t>
                      </a:r>
                      <a:r>
                        <a:rPr lang="zh-CN" alt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点数≤</a:t>
                      </a:r>
                      <a:r>
                        <a:rPr lang="en-US" altLang="zh-CN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256</a:t>
                      </a:r>
                      <a:r>
                        <a:rPr lang="zh-CN" alt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点</a:t>
                      </a:r>
                      <a:endParaRPr lang="zh-CN" altLang="en-US" sz="1000" b="0" i="0" u="none" strike="noStrike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25" marR="9425" marT="9425" marB="0" anchor="b"/>
                </a:tc>
              </a:tr>
              <a:tr h="33479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VxSCADA--S0T(1024)</a:t>
                      </a:r>
                      <a:endParaRPr lang="en-US" sz="1000" b="0" i="0" u="none" strike="noStrike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25" marR="9425" marT="94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套</a:t>
                      </a:r>
                      <a:endParaRPr lang="zh-CN" altLang="en-US" sz="1000" b="0" i="0" u="none" strike="noStrike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25" marR="9425" marT="94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SCADA</a:t>
                      </a:r>
                      <a:r>
                        <a:rPr lang="zh-CN" alt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综合监控软件，</a:t>
                      </a:r>
                      <a:r>
                        <a:rPr lang="en-US" altLang="zh-CN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IO</a:t>
                      </a:r>
                      <a:r>
                        <a:rPr lang="zh-CN" alt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点数≤</a:t>
                      </a:r>
                      <a:r>
                        <a:rPr lang="en-US" altLang="zh-CN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1024</a:t>
                      </a:r>
                      <a:r>
                        <a:rPr lang="zh-CN" alt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点</a:t>
                      </a:r>
                      <a:endParaRPr lang="zh-CN" altLang="en-US" sz="1000" b="0" i="0" u="none" strike="noStrike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25" marR="9425" marT="9425" marB="0" anchor="b"/>
                </a:tc>
              </a:tr>
              <a:tr h="33479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VxSCADA-S0T(Unli)</a:t>
                      </a:r>
                      <a:endParaRPr lang="en-US" sz="1000" b="0" i="0" u="none" strike="noStrike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25" marR="9425" marT="94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套</a:t>
                      </a:r>
                      <a:endParaRPr lang="zh-CN" altLang="en-US" sz="1000" b="0" i="0" u="none" strike="noStrike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25" marR="9425" marT="94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SCADA</a:t>
                      </a:r>
                      <a:r>
                        <a:rPr lang="zh-CN" alt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综合监控软件，</a:t>
                      </a:r>
                      <a:r>
                        <a:rPr lang="en-US" altLang="zh-CN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IO</a:t>
                      </a:r>
                      <a:r>
                        <a:rPr lang="zh-CN" alt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点数无限制</a:t>
                      </a:r>
                      <a:endParaRPr lang="zh-CN" altLang="en-US" sz="1000" b="0" i="0" u="none" strike="noStrike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25" marR="9425" marT="9425" marB="0" anchor="b"/>
                </a:tc>
              </a:tr>
              <a:tr h="497176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通讯服务器软件</a:t>
                      </a:r>
                      <a:endParaRPr lang="zh-CN" altLang="en-US" sz="1000" b="0" i="0" u="none" strike="noStrike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25" marR="9425" marT="94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VxRCI</a:t>
                      </a:r>
                      <a:endParaRPr lang="en-US" sz="1000" b="0" i="0" u="none" strike="noStrike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25" marR="9425" marT="94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套</a:t>
                      </a:r>
                      <a:endParaRPr lang="zh-CN" altLang="en-US" sz="1000" b="0" i="0" u="none" strike="noStrike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25" marR="9425" marT="94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选配。站控系统通信协议复杂、通讯点数较多、需要统一通许协议传输时选用</a:t>
                      </a:r>
                      <a:endParaRPr lang="zh-CN" altLang="en-US" sz="1000" b="0" i="0" u="none" strike="noStrike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25" marR="9425" marT="9425" marB="0" anchor="b"/>
                </a:tc>
              </a:tr>
              <a:tr h="334798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报表软件</a:t>
                      </a:r>
                      <a:endParaRPr lang="zh-CN" altLang="en-US" sz="1000" b="0" i="0" u="none" strike="noStrike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25" marR="9425" marT="94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VFReport</a:t>
                      </a:r>
                      <a:endParaRPr lang="en-US" sz="1000" b="0" i="0" u="none" strike="noStrike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25" marR="9425" marT="94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套</a:t>
                      </a:r>
                      <a:endParaRPr lang="zh-CN" altLang="en-US" sz="1000" b="0" i="0" u="none" strike="noStrike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25" marR="9425" marT="94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选配。进行报表组态须购买软件授权</a:t>
                      </a:r>
                      <a:endParaRPr lang="zh-CN" altLang="en-US" sz="1000" b="0" i="0" u="none" strike="noStrike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25" marR="9425" marT="9425" marB="0" anchor="b"/>
                </a:tc>
              </a:tr>
              <a:tr h="3347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IEC-104 </a:t>
                      </a:r>
                      <a:r>
                        <a:rPr lang="zh-CN" alt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规约 </a:t>
                      </a:r>
                      <a:r>
                        <a:rPr 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I/O</a:t>
                      </a:r>
                      <a:r>
                        <a:rPr lang="zh-CN" alt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驱动</a:t>
                      </a:r>
                      <a:endParaRPr lang="zh-CN" altLang="en-US" sz="1000" b="0" i="0" u="none" strike="noStrike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25" marR="9425" marT="94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IEC-104 Driver</a:t>
                      </a:r>
                      <a:endParaRPr lang="en-US" sz="1000" b="0" i="0" u="none" strike="noStrike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25" marR="9425" marT="94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套</a:t>
                      </a:r>
                      <a:endParaRPr lang="zh-CN" altLang="en-US" sz="1000" b="0" i="0" u="none" strike="noStrike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25" marR="9425" marT="94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选配。</a:t>
                      </a:r>
                      <a:r>
                        <a:rPr lang="en-US" sz="10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IEC 104</a:t>
                      </a:r>
                      <a:r>
                        <a:rPr lang="zh-CN" altLang="en-US" sz="10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规约</a:t>
                      </a:r>
                      <a:r>
                        <a:rPr lang="en-US" sz="10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Master/Slave</a:t>
                      </a:r>
                      <a:r>
                        <a:rPr lang="zh-CN" altLang="en-US" sz="10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驱动</a:t>
                      </a:r>
                      <a:endParaRPr lang="zh-CN" altLang="en-US" sz="1000" b="0" i="0" u="none" strike="noStrike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25" marR="9425" marT="9425" marB="0" anchor="b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58146" y="1556792"/>
            <a:ext cx="157755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软件产品版本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3968" y="1205394"/>
            <a:ext cx="237626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软件产品销售分类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云形标注 8"/>
          <p:cNvSpPr/>
          <p:nvPr/>
        </p:nvSpPr>
        <p:spPr bwMode="auto">
          <a:xfrm>
            <a:off x="5508104" y="3356992"/>
            <a:ext cx="3312368" cy="1296144"/>
          </a:xfrm>
          <a:prstGeom prst="cloudCallou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</a:rPr>
              <a:t>更多硬件产品分类参见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</a:rPr>
              <a:t>《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</a:rPr>
              <a:t>产品清册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</a:rPr>
              <a:t>》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2014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DCS</a:t>
            </a:r>
            <a:r>
              <a:rPr lang="zh-CN" dirty="0">
                <a:latin typeface="微软雅黑" pitchFamily="34" charset="-122"/>
                <a:ea typeface="微软雅黑" pitchFamily="34" charset="-122"/>
              </a:rPr>
              <a:t>的主要区别</a:t>
            </a:r>
          </a:p>
        </p:txBody>
      </p:sp>
      <p:graphicFrame>
        <p:nvGraphicFramePr>
          <p:cNvPr id="20483" name="Group 3"/>
          <p:cNvGraphicFramePr>
            <a:graphicFrameLocks noGrp="1"/>
          </p:cNvGraphicFramePr>
          <p:nvPr>
            <p:ph type="tbl" idx="4294967295"/>
            <p:extLst>
              <p:ext uri="{D42A27DB-BD31-4B8C-83A1-F6EECF244321}">
                <p14:modId xmlns:p14="http://schemas.microsoft.com/office/powerpoint/2010/main" xmlns="" val="313647766"/>
              </p:ext>
            </p:extLst>
          </p:nvPr>
        </p:nvGraphicFramePr>
        <p:xfrm>
          <a:off x="289329" y="1285860"/>
          <a:ext cx="8568951" cy="5112566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1402192"/>
                <a:gridCol w="4284475"/>
                <a:gridCol w="2882284"/>
              </a:tblGrid>
              <a:tr h="49098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sz="16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不同点</a:t>
                      </a:r>
                      <a:endParaRPr kumimoji="0" 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449" marR="91449" marT="45712" marB="45712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sz="16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SCADA</a:t>
                      </a:r>
                      <a:endParaRPr kumimoji="0" 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449" marR="91449" marT="45712" marB="45712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sz="16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DCS</a:t>
                      </a:r>
                      <a:endParaRPr kumimoji="0" 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449" marR="91449" marT="45712" marB="45712" horzOverflow="overflow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40636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主要功能</a:t>
                      </a:r>
                      <a:endParaRPr kumimoji="0" 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449" marR="91449" marT="45712" marB="45712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sz="16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更加注重数据采集和监控，控制较少</a:t>
                      </a:r>
                      <a:endParaRPr kumimoji="0" 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449" marR="91449" marT="45712" marB="45712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sz="16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更加注重</a:t>
                      </a:r>
                      <a:r>
                        <a:rPr kumimoji="0" lang="zh-CN" sz="16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过程控制</a:t>
                      </a:r>
                      <a:endParaRPr kumimoji="0" 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449" marR="91449" marT="45712" marB="45712" horzOverflow="overflow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48412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系统部署</a:t>
                      </a:r>
                      <a:endParaRPr kumimoji="0" lang="zh-CN" sz="1600" b="0" i="0" u="none" strike="noStrike" cap="none" normalizeH="0" baseline="0" dirty="0" smtClean="0">
                        <a:ln>
                          <a:noFill/>
                        </a:ln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449" marR="91449" marT="45712" marB="45712" horzOverflow="overflow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sz="16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测控点非常分散，分布范围非常广泛</a:t>
                      </a:r>
                      <a:endParaRPr kumimoji="0" 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449" marR="91449" marT="45712" marB="45712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sz="16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集中部署在某个厂区内</a:t>
                      </a:r>
                    </a:p>
                  </a:txBody>
                  <a:tcPr marL="91449" marR="91449" marT="45712" marB="45712" horzOverflow="overflow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63545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网络性能</a:t>
                      </a:r>
                      <a:endParaRPr kumimoji="0" lang="zh-CN" sz="1600" b="0" i="0" u="none" strike="noStrike" cap="none" normalizeH="0" baseline="0" dirty="0" smtClean="0">
                        <a:ln>
                          <a:noFill/>
                        </a:ln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449" marR="91449" marT="45712" marB="45712" horzOverflow="overflow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sz="16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网络性能更加强大，具备广域网通讯能力</a:t>
                      </a:r>
                      <a:r>
                        <a:rPr kumimoji="0" lang="zh-CN" altLang="en-US" sz="16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，通讯稳定性需要保障</a:t>
                      </a:r>
                      <a:endParaRPr kumimoji="0" 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449" marR="91449" marT="45712" marB="45712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sz="16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一般为局域网通讯</a:t>
                      </a:r>
                      <a:endParaRPr kumimoji="0" 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449" marR="91449" marT="45712" marB="45712" horzOverflow="overflow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6596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数据库</a:t>
                      </a:r>
                      <a:r>
                        <a:rPr kumimoji="0" lang="zh-CN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规模</a:t>
                      </a:r>
                      <a:endParaRPr kumimoji="0" lang="zh-CN" sz="1600" b="0" i="0" u="none" strike="noStrike" cap="none" normalizeH="0" baseline="0" dirty="0" smtClean="0">
                        <a:ln>
                          <a:noFill/>
                        </a:ln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449" marR="91449" marT="45712" marB="45712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数据量庞大（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10w+)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、网络质量一般、应用开发接口（订阅、规约、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OOSDK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）</a:t>
                      </a:r>
                      <a:endParaRPr kumimoji="0" 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449" marR="91449" marT="45712" marB="45712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sz="16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数据库性能需求稍低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449" marR="91449" marT="45712" marB="45712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63545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报警事件处理</a:t>
                      </a:r>
                      <a:endParaRPr kumimoji="0" lang="zh-CN" sz="1600" b="0" i="0" u="none" strike="noStrike" cap="none" normalizeH="0" baseline="0" dirty="0" smtClean="0">
                        <a:ln>
                          <a:noFill/>
                        </a:ln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449" marR="91449" marT="45712" marB="45712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报警组合条件查询、报警分析和过滤、提供报警操作指导，扩展报警通知功能</a:t>
                      </a:r>
                      <a:endParaRPr kumimoji="0" 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449" marR="91449" marT="45712" marB="45712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产生报警、事件，通知和存储、记录</a:t>
                      </a:r>
                      <a:endParaRPr kumimoji="0" 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449" marR="91449" marT="45712" marB="45712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34534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监控对象角度</a:t>
                      </a:r>
                      <a:endParaRPr kumimoji="0" lang="zh-CN" sz="1600" b="0" i="0" u="none" strike="noStrike" cap="none" normalizeH="0" baseline="0" dirty="0" smtClean="0">
                        <a:ln>
                          <a:noFill/>
                        </a:ln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449" marR="91449" marT="45712" marB="45712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关注过程事件</a:t>
                      </a:r>
                      <a:endParaRPr kumimoji="0" 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449" marR="91449" marT="45712" marB="45712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关注过程趋势</a:t>
                      </a:r>
                      <a:endParaRPr kumimoji="0" 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449" marR="91449" marT="45712" marB="45712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42182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展现监控角度</a:t>
                      </a:r>
                      <a:endParaRPr kumimoji="0" lang="zh-CN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1449" marR="91449" marT="45712" marB="45712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设备</a:t>
                      </a:r>
                      <a:endParaRPr kumimoji="0" lang="zh-CN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1449" marR="91449" marT="45712" marB="45712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I/O</a:t>
                      </a:r>
                      <a:r>
                        <a:rPr kumimoji="0" lang="zh-CN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点</a:t>
                      </a:r>
                      <a:endParaRPr kumimoji="0" lang="zh-CN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1449" marR="91449" marT="45712" marB="45712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39791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系统定制能力</a:t>
                      </a:r>
                      <a:endParaRPr kumimoji="0" lang="zh-CN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1449" marR="91449" marT="45712" marB="45712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定制成分较大</a:t>
                      </a:r>
                      <a:endParaRPr kumimoji="0" lang="zh-CN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1449" marR="91449" marT="45712" marB="45712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较小</a:t>
                      </a:r>
                      <a:endParaRPr kumimoji="0" lang="zh-CN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1449" marR="91449" marT="45712" marB="45712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63545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适用领域</a:t>
                      </a:r>
                      <a:endParaRPr kumimoji="0" lang="zh-CN" sz="1600" b="0" i="0" u="none" strike="noStrike" cap="none" normalizeH="0" baseline="0" dirty="0" smtClean="0">
                        <a:ln>
                          <a:noFill/>
                        </a:ln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449" marR="91449" marT="45712" marB="45712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sz="16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适用于地理位置分散，需要数据采集并监视的一些工业场合</a:t>
                      </a:r>
                      <a:endParaRPr kumimoji="0" 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449" marR="91449" marT="45712" marB="45712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sz="16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适用于流程工业自动化控制</a:t>
                      </a:r>
                      <a:endParaRPr kumimoji="0" 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449" marR="91449" marT="45712" marB="45712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3585800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集 成 与 扩 展</a:t>
            </a: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20000"/>
              </a:spcBef>
              <a:buClr>
                <a:schemeClr val="bg1"/>
              </a:buClr>
              <a:buFont typeface="Wingdings" pitchFamily="2" charset="2"/>
              <a:buNone/>
            </a:pPr>
            <a:endParaRPr lang="zh-CN" altLang="en-US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xmlns="" val="2186771135"/>
              </p:ext>
            </p:extLst>
          </p:nvPr>
        </p:nvGraphicFramePr>
        <p:xfrm>
          <a:off x="368378" y="1124744"/>
          <a:ext cx="830807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92080" y="3807944"/>
            <a:ext cx="3456384" cy="30214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8" name="椭圆形标注 7"/>
          <p:cNvSpPr/>
          <p:nvPr/>
        </p:nvSpPr>
        <p:spPr bwMode="auto">
          <a:xfrm>
            <a:off x="678632" y="4869160"/>
            <a:ext cx="4320480" cy="1158157"/>
          </a:xfrm>
          <a:prstGeom prst="wedgeEllipseCallout">
            <a:avLst/>
          </a:prstGeom>
          <a:solidFill>
            <a:srgbClr val="00B050"/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直销模式优先</a:t>
            </a:r>
            <a:endParaRPr lang="en-US" altLang="zh-CN" sz="2400" b="1" dirty="0" smtClean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代理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模式兼顾</a:t>
            </a:r>
            <a:endParaRPr kumimoji="0" lang="en-US" altLang="zh-CN" sz="2400" b="1" i="0" u="none" strike="noStrike" cap="none" normalizeH="0" baseline="0" dirty="0" smtClean="0">
              <a:ln>
                <a:noFill/>
              </a:ln>
              <a:solidFill>
                <a:srgbClr val="FFC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465914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典型业绩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866212396"/>
              </p:ext>
            </p:extLst>
          </p:nvPr>
        </p:nvGraphicFramePr>
        <p:xfrm>
          <a:off x="395536" y="1412781"/>
          <a:ext cx="8424936" cy="4968547"/>
        </p:xfrm>
        <a:graphic>
          <a:graphicData uri="http://schemas.openxmlformats.org/drawingml/2006/table">
            <a:tbl>
              <a:tblPr firstRow="1" firstCol="1" bandRow="1">
                <a:tableStyleId>{C4B1156A-380E-4F78-BDF5-A606A8083BF9}</a:tableStyleId>
              </a:tblPr>
              <a:tblGrid>
                <a:gridCol w="3312368"/>
                <a:gridCol w="5112568"/>
              </a:tblGrid>
              <a:tr h="225843">
                <a:tc>
                  <a:txBody>
                    <a:bodyPr/>
                    <a:lstStyle/>
                    <a:p>
                      <a:pPr marR="31750"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用户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1750"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项名名称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25843">
                <a:tc>
                  <a:txBody>
                    <a:bodyPr/>
                    <a:lstStyle/>
                    <a:p>
                      <a:pPr marR="31750" algn="l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中海石油气电集团有限责任公司</a:t>
                      </a:r>
                      <a:endParaRPr lang="zh-CN" sz="1400" b="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1750" algn="l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230</a:t>
                      </a:r>
                      <a:r>
                        <a:rPr lang="zh-CN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万吨</a:t>
                      </a: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/</a:t>
                      </a:r>
                      <a:r>
                        <a:rPr lang="zh-CN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年浮式</a:t>
                      </a: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LNG</a:t>
                      </a:r>
                      <a:r>
                        <a:rPr lang="zh-CN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接收终端项目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25843">
                <a:tc>
                  <a:txBody>
                    <a:bodyPr/>
                    <a:lstStyle/>
                    <a:p>
                      <a:pPr marR="31750" algn="l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四川空分设备</a:t>
                      </a:r>
                      <a:r>
                        <a:rPr lang="en-US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(</a:t>
                      </a:r>
                      <a:r>
                        <a:rPr lang="zh-CN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集团</a:t>
                      </a:r>
                      <a:r>
                        <a:rPr lang="en-US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)</a:t>
                      </a:r>
                      <a:r>
                        <a:rPr lang="zh-CN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有限责任公司</a:t>
                      </a:r>
                      <a:endParaRPr lang="zh-CN" sz="1400" b="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1750" algn="l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200</a:t>
                      </a:r>
                      <a:r>
                        <a:rPr lang="zh-CN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×</a:t>
                      </a: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104Nm3/d</a:t>
                      </a:r>
                      <a:r>
                        <a:rPr lang="zh-CN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液化</a:t>
                      </a: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LNG</a:t>
                      </a:r>
                      <a:r>
                        <a:rPr lang="zh-CN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装置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25843">
                <a:tc>
                  <a:txBody>
                    <a:bodyPr/>
                    <a:lstStyle/>
                    <a:p>
                      <a:pPr marR="31750" algn="l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中国寰球工程公司</a:t>
                      </a:r>
                      <a:r>
                        <a:rPr lang="en-US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(</a:t>
                      </a:r>
                      <a:r>
                        <a:rPr lang="zh-CN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北京寰球设计院</a:t>
                      </a:r>
                      <a:r>
                        <a:rPr lang="en-US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)</a:t>
                      </a:r>
                      <a:endParaRPr lang="zh-CN" sz="1400" b="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1750"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华气安塞</a:t>
                      </a: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LNG</a:t>
                      </a:r>
                      <a:r>
                        <a:rPr lang="zh-CN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项目</a:t>
                      </a: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</a:t>
                      </a:r>
                      <a:r>
                        <a:rPr lang="zh-CN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×</a:t>
                      </a: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104Nm3/d</a:t>
                      </a:r>
                      <a:r>
                        <a:rPr lang="zh-CN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天然气液化（</a:t>
                      </a: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LNG</a:t>
                      </a:r>
                      <a:r>
                        <a:rPr lang="zh-CN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）装置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25843">
                <a:tc>
                  <a:txBody>
                    <a:bodyPr/>
                    <a:lstStyle/>
                    <a:p>
                      <a:pPr marR="31750"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杭州燃气集团有限公司</a:t>
                      </a:r>
                      <a:endParaRPr lang="zh-CN" sz="1400" b="0" kern="10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1750" algn="l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80</a:t>
                      </a:r>
                      <a:r>
                        <a:rPr lang="zh-CN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×</a:t>
                      </a: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104Nm3/d LNG</a:t>
                      </a:r>
                      <a:r>
                        <a:rPr lang="zh-CN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应急气源站建设工程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25843">
                <a:tc>
                  <a:txBody>
                    <a:bodyPr/>
                    <a:lstStyle/>
                    <a:p>
                      <a:pPr marR="31750" algn="l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中石油塔里木油田分公司轮南油田</a:t>
                      </a:r>
                      <a:endParaRPr lang="zh-CN" sz="1400" b="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1750" algn="l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</a:t>
                      </a:r>
                      <a:r>
                        <a:rPr lang="zh-CN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万</a:t>
                      </a: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Nm3/h</a:t>
                      </a:r>
                      <a:r>
                        <a:rPr lang="zh-CN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罐区隐患整改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25843">
                <a:tc>
                  <a:txBody>
                    <a:bodyPr/>
                    <a:lstStyle/>
                    <a:p>
                      <a:pPr marR="31750" algn="l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中石油玉门油田分公司</a:t>
                      </a:r>
                      <a:endParaRPr lang="zh-CN" sz="1400" b="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1750"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液态烃球罐隐患治理项目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25843">
                <a:tc>
                  <a:txBody>
                    <a:bodyPr/>
                    <a:lstStyle/>
                    <a:p>
                      <a:pPr marR="31750" algn="l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中石化国际事业宁波有限公司</a:t>
                      </a:r>
                      <a:endParaRPr lang="zh-CN" sz="1400" b="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1750"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海南原油商业储备基地工程</a:t>
                      </a: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SCADA</a:t>
                      </a:r>
                      <a:r>
                        <a:rPr lang="zh-CN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控制系统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25843">
                <a:tc>
                  <a:txBody>
                    <a:bodyPr/>
                    <a:lstStyle/>
                    <a:p>
                      <a:pPr marR="31750" algn="l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中国石化广州分公司</a:t>
                      </a:r>
                      <a:endParaRPr lang="zh-CN" sz="1400" b="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1750"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化工区轻质油罐隐患治理二期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25843">
                <a:tc>
                  <a:txBody>
                    <a:bodyPr/>
                    <a:lstStyle/>
                    <a:p>
                      <a:pPr marR="31750" algn="l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中石油塔西南分公司</a:t>
                      </a:r>
                      <a:endParaRPr lang="zh-CN" sz="1400" b="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1750" algn="l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</a:t>
                      </a:r>
                      <a:r>
                        <a:rPr lang="zh-CN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×</a:t>
                      </a: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104Nm3/h</a:t>
                      </a:r>
                      <a:r>
                        <a:rPr lang="zh-CN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输气管道阀室项目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25843">
                <a:tc>
                  <a:txBody>
                    <a:bodyPr/>
                    <a:lstStyle/>
                    <a:p>
                      <a:pPr marR="31750" algn="l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浙江省天然气开发有限公司</a:t>
                      </a:r>
                      <a:endParaRPr lang="zh-CN" sz="1400" b="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1750"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天然气管道工程</a:t>
                      </a: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SCADA</a:t>
                      </a:r>
                      <a:r>
                        <a:rPr lang="zh-CN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项目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25843">
                <a:tc>
                  <a:txBody>
                    <a:bodyPr/>
                    <a:lstStyle/>
                    <a:p>
                      <a:pPr marR="31750" algn="l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中国石油西部管道公司</a:t>
                      </a:r>
                      <a:endParaRPr lang="zh-CN" sz="1400" b="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1750"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鄯善压气站燃气机余热利用系统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25843">
                <a:tc>
                  <a:txBody>
                    <a:bodyPr/>
                    <a:lstStyle/>
                    <a:p>
                      <a:pPr marR="31750" algn="l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金华市高亚天然气有限公司</a:t>
                      </a:r>
                      <a:endParaRPr lang="zh-CN" sz="1400" b="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1750"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金华市高亚天然气公司站控</a:t>
                      </a: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SCADA</a:t>
                      </a:r>
                      <a:r>
                        <a:rPr lang="zh-CN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系统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25843">
                <a:tc>
                  <a:txBody>
                    <a:bodyPr/>
                    <a:lstStyle/>
                    <a:p>
                      <a:pPr marR="31750" algn="l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中石油塔西南分公司</a:t>
                      </a:r>
                      <a:endParaRPr lang="zh-CN" sz="1400" b="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1750" algn="l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</a:t>
                      </a:r>
                      <a:r>
                        <a:rPr lang="zh-CN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×</a:t>
                      </a: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104Nm3/h</a:t>
                      </a:r>
                      <a:r>
                        <a:rPr lang="zh-CN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输气管道阀室项目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25843">
                <a:tc>
                  <a:txBody>
                    <a:bodyPr/>
                    <a:lstStyle/>
                    <a:p>
                      <a:pPr marR="31750" algn="l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山东泰安昆仑能源有限公司</a:t>
                      </a:r>
                      <a:endParaRPr lang="zh-CN" sz="1400" b="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1750" algn="l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60</a:t>
                      </a:r>
                      <a:r>
                        <a:rPr lang="zh-CN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万吨</a:t>
                      </a: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/</a:t>
                      </a:r>
                      <a:r>
                        <a:rPr lang="zh-CN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LNG</a:t>
                      </a:r>
                      <a:r>
                        <a:rPr lang="zh-CN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装备国产化项目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25843">
                <a:tc>
                  <a:txBody>
                    <a:bodyPr/>
                    <a:lstStyle/>
                    <a:p>
                      <a:pPr marR="31750" algn="l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张家港富瑞特种装备股份有限公司</a:t>
                      </a:r>
                      <a:endParaRPr lang="zh-CN" sz="1400" b="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1750"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橇装式天然气液化装置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25843">
                <a:tc>
                  <a:txBody>
                    <a:bodyPr/>
                    <a:lstStyle/>
                    <a:p>
                      <a:pPr marR="31750" algn="l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上海黄海制药有限责任公司</a:t>
                      </a:r>
                      <a:endParaRPr lang="zh-CN" sz="1400" b="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1750"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生产控制与</a:t>
                      </a: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SCADA</a:t>
                      </a:r>
                      <a:r>
                        <a:rPr lang="zh-CN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系统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25843">
                <a:tc>
                  <a:txBody>
                    <a:bodyPr/>
                    <a:lstStyle/>
                    <a:p>
                      <a:pPr marR="31750" algn="l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会稽山绍兴酒股份有限公司</a:t>
                      </a:r>
                      <a:endParaRPr lang="zh-CN" sz="1400" b="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1750" algn="l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r>
                        <a:rPr lang="zh-CN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万千升</a:t>
                      </a: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/</a:t>
                      </a:r>
                      <a:r>
                        <a:rPr lang="zh-CN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年黄酒项目自动化控制工程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25843">
                <a:tc>
                  <a:txBody>
                    <a:bodyPr/>
                    <a:lstStyle/>
                    <a:p>
                      <a:pPr marR="31750" algn="l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杭州市电力局</a:t>
                      </a:r>
                      <a:endParaRPr lang="zh-CN" sz="1400" b="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1750"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工程物资竞争性采购—高压电缆隧道综合监控及系统项目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51687">
                <a:tc>
                  <a:txBody>
                    <a:bodyPr/>
                    <a:lstStyle/>
                    <a:p>
                      <a:pPr marR="31750" algn="l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中国振华（集团）新云</a:t>
                      </a:r>
                      <a:r>
                        <a:rPr lang="zh-CN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电子公司</a:t>
                      </a:r>
                      <a:endParaRPr lang="zh-CN" sz="1400" b="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1750"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钽电容生产线建设项目数据采集及</a:t>
                      </a: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SCADA</a:t>
                      </a:r>
                      <a:r>
                        <a:rPr lang="zh-CN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平台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25843">
                <a:tc>
                  <a:txBody>
                    <a:bodyPr/>
                    <a:lstStyle/>
                    <a:p>
                      <a:pPr marR="31750" algn="l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中央储备粮衢州直属库</a:t>
                      </a:r>
                      <a:endParaRPr lang="zh-CN" sz="1400" b="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1750" algn="l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智能粮储系统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8" name="云形标注 7"/>
          <p:cNvSpPr/>
          <p:nvPr/>
        </p:nvSpPr>
        <p:spPr bwMode="auto">
          <a:xfrm>
            <a:off x="5796136" y="1556792"/>
            <a:ext cx="2880320" cy="1008112"/>
          </a:xfrm>
          <a:prstGeom prst="cloudCallout">
            <a:avLst>
              <a:gd name="adj1" fmla="val -31553"/>
              <a:gd name="adj2" fmla="val 90554"/>
            </a:avLst>
          </a:prstGeom>
          <a:solidFill>
            <a:srgbClr val="FFC000"/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</a:rPr>
              <a:t>更多业绩进行中</a:t>
            </a:r>
          </a:p>
        </p:txBody>
      </p:sp>
    </p:spTree>
    <p:extLst>
      <p:ext uri="{BB962C8B-B14F-4D97-AF65-F5344CB8AC3E}">
        <p14:creationId xmlns:p14="http://schemas.microsoft.com/office/powerpoint/2010/main" xmlns="" val="157700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5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4355976" y="1071327"/>
            <a:ext cx="3960440" cy="917513"/>
          </a:xfrm>
          <a:prstGeom prst="rect">
            <a:avLst/>
          </a:prstGeom>
          <a:effectLst>
            <a:glow rad="520700">
              <a:schemeClr val="tx2">
                <a:lumMod val="75000"/>
                <a:alpha val="74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  <a:softEdge rad="88900"/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80000" tIns="180000" rIns="180000" bIns="180000">
            <a:spAutoFit/>
          </a:bodyPr>
          <a:lstStyle/>
          <a:p>
            <a:pPr algn="ctr">
              <a:defRPr/>
            </a:pPr>
            <a:r>
              <a:rPr lang="zh-CN" altLang="en-US" sz="3600" b="1" dirty="0" smtClean="0">
                <a:latin typeface="华文行楷" pitchFamily="2" charset="-122"/>
                <a:ea typeface="华文行楷" pitchFamily="2" charset="-122"/>
              </a:rPr>
              <a:t>问题和交流</a:t>
            </a:r>
            <a:r>
              <a:rPr lang="zh-CN" altLang="en-US" sz="3600" b="1" dirty="0" smtClean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？</a:t>
            </a:r>
            <a:endParaRPr lang="zh-CN" altLang="en-US" sz="3600" b="1" dirty="0">
              <a:latin typeface="华文新魏" pitchFamily="2" charset="-122"/>
              <a:ea typeface="华文新魏" pitchFamily="2" charset="-122"/>
              <a:cs typeface="Times New Roman" pitchFamily="18" charset="0"/>
            </a:endParaRPr>
          </a:p>
        </p:txBody>
      </p:sp>
      <p:pic>
        <p:nvPicPr>
          <p:cNvPr id="78854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680" t="7755" r="53226" b="24744"/>
          <a:stretch>
            <a:fillRect/>
          </a:stretch>
        </p:blipFill>
        <p:spPr>
          <a:xfrm>
            <a:off x="0" y="5516563"/>
            <a:ext cx="2159000" cy="1108075"/>
          </a:xfrm>
        </p:spPr>
      </p:pic>
      <p:sp>
        <p:nvSpPr>
          <p:cNvPr id="5" name="标题 1"/>
          <p:cNvSpPr txBox="1">
            <a:spLocks/>
          </p:cNvSpPr>
          <p:nvPr/>
        </p:nvSpPr>
        <p:spPr bwMode="auto">
          <a:xfrm>
            <a:off x="5003800" y="5589240"/>
            <a:ext cx="4032250" cy="103539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ctr"/>
          <a:lstStyle/>
          <a:p>
            <a:pPr>
              <a:defRPr/>
            </a:pPr>
            <a:r>
              <a:rPr lang="zh-CN" altLang="en-US" sz="2000" b="1" kern="0" dirty="0" smtClean="0">
                <a:ea typeface="微软雅黑" pitchFamily="34" charset="-122"/>
              </a:rPr>
              <a:t>联系人：</a:t>
            </a:r>
            <a:endParaRPr lang="en-US" altLang="zh-CN" sz="2000" b="1" kern="0" dirty="0" smtClean="0">
              <a:ea typeface="微软雅黑" pitchFamily="34" charset="-122"/>
            </a:endParaRPr>
          </a:p>
          <a:p>
            <a:pPr>
              <a:defRPr/>
            </a:pPr>
            <a:r>
              <a:rPr lang="zh-CN" altLang="en-US" sz="2000" b="1" kern="0" dirty="0" smtClean="0">
                <a:ea typeface="微软雅黑" pitchFamily="34" charset="-122"/>
                <a:cs typeface="+mj-cs"/>
              </a:rPr>
              <a:t>电话：</a:t>
            </a:r>
            <a:endParaRPr lang="en-US" altLang="zh-CN" sz="2000" b="1" kern="0" dirty="0" smtClean="0">
              <a:ea typeface="微软雅黑" pitchFamily="34" charset="-122"/>
              <a:cs typeface="+mj-cs"/>
            </a:endParaRPr>
          </a:p>
          <a:p>
            <a:pPr>
              <a:defRPr/>
            </a:pPr>
            <a:r>
              <a:rPr lang="zh-CN" altLang="en-US" sz="2000" b="1" kern="0" dirty="0" smtClean="0">
                <a:ea typeface="微软雅黑" pitchFamily="34" charset="-122"/>
                <a:cs typeface="+mj-cs"/>
              </a:rPr>
              <a:t>邮件：</a:t>
            </a:r>
            <a:endParaRPr lang="en-US" altLang="zh-CN" sz="2000" b="1" kern="0" dirty="0">
              <a:ea typeface="微软雅黑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488890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什么是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SCADA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914400" y="1268413"/>
            <a:ext cx="8229600" cy="511333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SCADA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是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zh-CN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S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upervisiory </a:t>
            </a:r>
            <a:r>
              <a:rPr lang="zh-CN" altLang="zh-CN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ontrol </a:t>
            </a:r>
            <a:r>
              <a:rPr lang="zh-CN" altLang="zh-CN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nd </a:t>
            </a:r>
            <a:r>
              <a:rPr lang="zh-CN" altLang="zh-CN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D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ata </a:t>
            </a:r>
            <a:r>
              <a:rPr lang="zh-CN" altLang="zh-CN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cquisition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监视控制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和数据采集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342900" lvl="1" indent="-342900">
              <a:lnSpc>
                <a:spcPct val="150000"/>
              </a:lnSpc>
              <a:buFontTx/>
              <a:buChar char="•"/>
            </a:pP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应用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zh-CN" altLang="zh-CN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测控点十分分散、分布范围广泛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的生产过程和设备的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监控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342900" lvl="1" indent="-342900">
              <a:lnSpc>
                <a:spcPct val="150000"/>
              </a:lnSpc>
              <a:buFontTx/>
              <a:buChar char="•"/>
            </a:pP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通常测控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现场是</a:t>
            </a:r>
            <a:r>
              <a:rPr lang="zh-CN" altLang="zh-CN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无人或少人值守</a:t>
            </a:r>
            <a:endParaRPr lang="en-US" altLang="zh-CN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DCS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同源，从上世纪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60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年代开始发展至今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1655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SCADA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行业有哪些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914400" y="1268413"/>
            <a:ext cx="8229600" cy="511333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工业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场合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民用场合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xmlns="" val="3095191731"/>
              </p:ext>
            </p:extLst>
          </p:nvPr>
        </p:nvGraphicFramePr>
        <p:xfrm>
          <a:off x="1331640" y="2924944"/>
          <a:ext cx="5472608" cy="3672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椭圆形标注 4"/>
          <p:cNvSpPr/>
          <p:nvPr/>
        </p:nvSpPr>
        <p:spPr bwMode="auto">
          <a:xfrm>
            <a:off x="6012160" y="1268760"/>
            <a:ext cx="2592288" cy="1296144"/>
          </a:xfrm>
          <a:prstGeom prst="wedgeEllipseCallou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</a:rPr>
              <a:t>DCS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</a:rPr>
              <a:t>不适合的监控场合都可以用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</a:rPr>
              <a:t>SCADA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652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SCADA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系统组成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78238" y="1624500"/>
            <a:ext cx="3707982" cy="575394"/>
          </a:xfrm>
          <a:prstGeom prst="rect">
            <a:avLst/>
          </a:prstGeom>
          <a:ln/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大到跨洲际的长输管线分布式测控</a:t>
            </a:r>
            <a:endParaRPr lang="en-US" altLang="zh-CN" sz="1800" dirty="0" smtClean="0"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800" dirty="0" smtClean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51520" y="3764369"/>
            <a:ext cx="2722476" cy="2709699"/>
            <a:chOff x="251520" y="3764369"/>
            <a:chExt cx="2722476" cy="2709699"/>
          </a:xfrm>
        </p:grpSpPr>
        <p:sp>
          <p:nvSpPr>
            <p:cNvPr id="3" name="右大括号 2"/>
            <p:cNvSpPr/>
            <p:nvPr/>
          </p:nvSpPr>
          <p:spPr bwMode="auto">
            <a:xfrm rot="16200000">
              <a:off x="1227063" y="3897519"/>
              <a:ext cx="696373" cy="1961056"/>
            </a:xfrm>
            <a:prstGeom prst="rightBrac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pic>
          <p:nvPicPr>
            <p:cNvPr id="5" name="Picture 7" descr="2006122014215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51520" y="4924313"/>
              <a:ext cx="622354" cy="1003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8" descr="200612414294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47658" y="5470820"/>
              <a:ext cx="561819" cy="1003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43688" y="5056684"/>
              <a:ext cx="933546" cy="660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0" name="Picture 10" descr="PICT294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240088" y="5728862"/>
              <a:ext cx="733908" cy="605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1" name="Picture 23"/>
            <p:cNvPicPr>
              <a:picLocks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212149" y="3764369"/>
              <a:ext cx="720080" cy="6816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TextBox 12"/>
          <p:cNvSpPr txBox="1"/>
          <p:nvPr/>
        </p:nvSpPr>
        <p:spPr>
          <a:xfrm>
            <a:off x="251520" y="3132844"/>
            <a:ext cx="318548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小到单机单台设备的数采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监控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爆炸形 1 13"/>
          <p:cNvSpPr/>
          <p:nvPr/>
        </p:nvSpPr>
        <p:spPr bwMode="auto">
          <a:xfrm>
            <a:off x="4067944" y="4893960"/>
            <a:ext cx="3024336" cy="1646892"/>
          </a:xfrm>
          <a:prstGeom prst="irregularSeal1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都称之为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SCADA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！</a:t>
            </a:r>
            <a:endParaRPr lang="zh-CN" altLang="zh-CN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02172" y="1180957"/>
            <a:ext cx="5252709" cy="371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296106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SCADA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产品组成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251520" y="1341438"/>
            <a:ext cx="5544616" cy="5111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软件</a:t>
            </a:r>
            <a:endParaRPr lang="en-US" altLang="zh-CN" sz="1800" dirty="0" smtClean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SCADA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软件：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HMI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、实时数据库、历史数据库、数据驱动等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行业专用软件：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PLC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组态软件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其它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硬件</a:t>
            </a:r>
            <a:endParaRPr lang="en-US" altLang="zh-CN" sz="1800" dirty="0" smtClean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仪表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PLC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RTU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PCS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计算机、网络设备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其它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通信网络</a:t>
            </a:r>
            <a:endParaRPr lang="en-US" altLang="zh-CN" sz="1800" dirty="0" smtClean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有线、无线、卫星、微波等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2800" dirty="0" smtClean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xmlns="" val="3161283041"/>
              </p:ext>
            </p:extLst>
          </p:nvPr>
        </p:nvGraphicFramePr>
        <p:xfrm>
          <a:off x="4067944" y="2636912"/>
          <a:ext cx="4896544" cy="3456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10262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我们的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SCADA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产品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251520" y="1341438"/>
            <a:ext cx="4392488" cy="5111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软件</a:t>
            </a:r>
            <a:endParaRPr lang="en-US" altLang="zh-CN" sz="1800" dirty="0" smtClean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SCADA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软件：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lvl="2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VxSCADA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：中控综合监控软件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lvl="2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VxHistorian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：中控大型实时、历史数据库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lvl="2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VxRCI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：通信服务器软件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行业专用软件：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lvl="2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OilFieldExt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：数字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油田油井智能分析软件 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PLC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组态软件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lvl="2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GCSContrix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GCS 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组态软件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lvl="2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GCS </a:t>
            </a:r>
            <a:r>
              <a:rPr lang="en-US" altLang="zh-CN" sz="1000" dirty="0" err="1" smtClean="0">
                <a:latin typeface="微软雅黑" pitchFamily="34" charset="-122"/>
                <a:ea typeface="微软雅黑" pitchFamily="34" charset="-122"/>
              </a:rPr>
              <a:t>OPCServer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GCS OPC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服务器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其它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lvl="2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1000" dirty="0" err="1" smtClean="0">
                <a:latin typeface="微软雅黑" pitchFamily="34" charset="-122"/>
                <a:ea typeface="微软雅黑" pitchFamily="34" charset="-122"/>
              </a:rPr>
              <a:t>SimField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：移动监控软件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硬件 </a:t>
            </a:r>
            <a:endParaRPr lang="en-US" altLang="zh-CN" sz="1800" dirty="0" smtClean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GCS-5, GCS-3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油田井口示功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仪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xmlns="" val="3875040180"/>
              </p:ext>
            </p:extLst>
          </p:nvPr>
        </p:nvGraphicFramePr>
        <p:xfrm>
          <a:off x="4788024" y="1628800"/>
          <a:ext cx="4248472" cy="36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60826" y="5103064"/>
            <a:ext cx="1944688" cy="1376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10" descr="PICT294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301208"/>
            <a:ext cx="1187233" cy="98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07478" y="1412776"/>
            <a:ext cx="1596072" cy="134198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67216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我们的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SCADA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方案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251520" y="1341438"/>
            <a:ext cx="4392488" cy="5111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油气集输</a:t>
            </a:r>
            <a:endParaRPr lang="en-US" altLang="zh-CN" sz="1800" dirty="0" smtClean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中控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油气田行业解决方案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中控油品储运解决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方案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中控天然气管输解决方案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公用工程</a:t>
            </a:r>
            <a:endParaRPr lang="en-US" altLang="zh-CN" sz="1800" dirty="0" smtClean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中控城市燃气行业解决方案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中控粮食仓储自动化解决方案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装备自动化</a:t>
            </a:r>
            <a:endParaRPr lang="en-US" altLang="zh-CN" sz="1800" dirty="0" smtClean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中控离散制造行业解决方案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其他 </a:t>
            </a:r>
            <a:endParaRPr lang="en-US" altLang="zh-CN" sz="1800" dirty="0" smtClean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GCS-5, GCS-3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油田井口示功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仪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72496" y="1278748"/>
            <a:ext cx="2016224" cy="289554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99992" y="3501008"/>
            <a:ext cx="2232248" cy="304268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88224" y="1628800"/>
            <a:ext cx="2226978" cy="304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2365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我们的优势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</a:t>
            </a:r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xmlns="" val="1598391822"/>
              </p:ext>
            </p:extLst>
          </p:nvPr>
        </p:nvGraphicFramePr>
        <p:xfrm>
          <a:off x="0" y="1268413"/>
          <a:ext cx="5724128" cy="532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724129" y="1268760"/>
            <a:ext cx="324036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VxSCADA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软件产品是中控全力推出的一款大规模分布式综合监控软件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常规的分布式生产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信息采集、监视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功能基础上，结合对行业用户需求深度分析，创造性地引入了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对象模型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概念，使传统的以工程为单位的组态开发面向系统化、模块化发展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VxSCADA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集成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多种驱动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接口，支持业界各种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DCS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PLC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RTU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产品，广泛应用于油气田、长输管线、公用工程等多个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SCADA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领域。</a:t>
            </a:r>
          </a:p>
        </p:txBody>
      </p:sp>
    </p:spTree>
    <p:extLst>
      <p:ext uri="{BB962C8B-B14F-4D97-AF65-F5344CB8AC3E}">
        <p14:creationId xmlns:p14="http://schemas.microsoft.com/office/powerpoint/2010/main" xmlns="" val="14248853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UPCON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SUPCON</Template>
  <TotalTime>648</TotalTime>
  <Words>1739</Words>
  <Application>Microsoft Office PowerPoint</Application>
  <PresentationFormat>全屏显示(4:3)</PresentationFormat>
  <Paragraphs>358</Paragraphs>
  <Slides>26</Slides>
  <Notes>6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26</vt:i4>
      </vt:variant>
    </vt:vector>
  </HeadingPairs>
  <TitlesOfParts>
    <vt:vector size="27" baseType="lpstr">
      <vt:lpstr>SUPCON</vt:lpstr>
      <vt:lpstr>中控SCADA产品及解决方案简介</vt:lpstr>
      <vt:lpstr>目录</vt:lpstr>
      <vt:lpstr>什么是SCADA</vt:lpstr>
      <vt:lpstr>SCADA行业有哪些</vt:lpstr>
      <vt:lpstr>SCADA系统组成</vt:lpstr>
      <vt:lpstr>SCADA产品组成</vt:lpstr>
      <vt:lpstr>我们的SCADA产品</vt:lpstr>
      <vt:lpstr>我们的SCADA方案</vt:lpstr>
      <vt:lpstr>我们的优势-软件</vt:lpstr>
      <vt:lpstr>软件特点</vt:lpstr>
      <vt:lpstr>软件特点</vt:lpstr>
      <vt:lpstr>我们的优势-硬件</vt:lpstr>
      <vt:lpstr>全面的控制能力</vt:lpstr>
      <vt:lpstr>灵活的网络结构</vt:lpstr>
      <vt:lpstr>网络化混合控制专家-G5</vt:lpstr>
      <vt:lpstr>分布式控制专家-G3</vt:lpstr>
      <vt:lpstr>行业专用模块</vt:lpstr>
      <vt:lpstr>全系统时钟同步</vt:lpstr>
      <vt:lpstr>远程安全访问</vt:lpstr>
      <vt:lpstr>灵活的部署模式</vt:lpstr>
      <vt:lpstr>产品集成应用</vt:lpstr>
      <vt:lpstr>如何获得产品、方案</vt:lpstr>
      <vt:lpstr>与DCS的主要区别</vt:lpstr>
      <vt:lpstr>集 成 与 扩 展</vt:lpstr>
      <vt:lpstr>典型业绩</vt:lpstr>
      <vt:lpstr>幻灯片 26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中控SCADA综合监控软件 VxSCADA 介绍</dc:title>
  <dc:creator>wangcz</dc:creator>
  <cp:lastModifiedBy>wan</cp:lastModifiedBy>
  <cp:revision>73</cp:revision>
  <dcterms:created xsi:type="dcterms:W3CDTF">2014-05-08T03:00:37Z</dcterms:created>
  <dcterms:modified xsi:type="dcterms:W3CDTF">2014-10-10T06:46:19Z</dcterms:modified>
</cp:coreProperties>
</file>